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Lst>
  <p:notesMasterIdLst>
    <p:notesMasterId r:id="rId5"/>
  </p:notesMasterIdLst>
  <p:handoutMasterIdLst>
    <p:handoutMasterId r:id="rId6"/>
  </p:handoutMasterIdLst>
  <p:sldIdLst>
    <p:sldId id="266" r:id="rId3"/>
    <p:sldId id="265" r:id="rId4"/>
  </p:sldIdLst>
  <p:sldSz cx="10693400" cy="7561263"/>
  <p:notesSz cx="9926638" cy="6797675"/>
  <p:defaultTextStyle>
    <a:defPPr>
      <a:defRPr lang="nb-NO"/>
    </a:defPPr>
    <a:lvl1pPr algn="l" rtl="0" fontAlgn="base">
      <a:spcBef>
        <a:spcPct val="0"/>
      </a:spcBef>
      <a:spcAft>
        <a:spcPct val="0"/>
      </a:spcAft>
      <a:defRPr sz="2100" kern="1200">
        <a:solidFill>
          <a:schemeClr val="tx1"/>
        </a:solidFill>
        <a:latin typeface="Wingdings 2" pitchFamily="18" charset="2"/>
        <a:ea typeface="ＭＳ Ｐゴシック" pitchFamily="34" charset="-128"/>
        <a:cs typeface="+mn-cs"/>
      </a:defRPr>
    </a:lvl1pPr>
    <a:lvl2pPr marL="457200" algn="l" rtl="0" fontAlgn="base">
      <a:spcBef>
        <a:spcPct val="0"/>
      </a:spcBef>
      <a:spcAft>
        <a:spcPct val="0"/>
      </a:spcAft>
      <a:defRPr sz="2100" kern="1200">
        <a:solidFill>
          <a:schemeClr val="tx1"/>
        </a:solidFill>
        <a:latin typeface="Wingdings 2" pitchFamily="18" charset="2"/>
        <a:ea typeface="ＭＳ Ｐゴシック" pitchFamily="34" charset="-128"/>
        <a:cs typeface="+mn-cs"/>
      </a:defRPr>
    </a:lvl2pPr>
    <a:lvl3pPr marL="914400" algn="l" rtl="0" fontAlgn="base">
      <a:spcBef>
        <a:spcPct val="0"/>
      </a:spcBef>
      <a:spcAft>
        <a:spcPct val="0"/>
      </a:spcAft>
      <a:defRPr sz="2100" kern="1200">
        <a:solidFill>
          <a:schemeClr val="tx1"/>
        </a:solidFill>
        <a:latin typeface="Wingdings 2" pitchFamily="18" charset="2"/>
        <a:ea typeface="ＭＳ Ｐゴシック" pitchFamily="34" charset="-128"/>
        <a:cs typeface="+mn-cs"/>
      </a:defRPr>
    </a:lvl3pPr>
    <a:lvl4pPr marL="1371600" algn="l" rtl="0" fontAlgn="base">
      <a:spcBef>
        <a:spcPct val="0"/>
      </a:spcBef>
      <a:spcAft>
        <a:spcPct val="0"/>
      </a:spcAft>
      <a:defRPr sz="2100" kern="1200">
        <a:solidFill>
          <a:schemeClr val="tx1"/>
        </a:solidFill>
        <a:latin typeface="Wingdings 2" pitchFamily="18" charset="2"/>
        <a:ea typeface="ＭＳ Ｐゴシック" pitchFamily="34" charset="-128"/>
        <a:cs typeface="+mn-cs"/>
      </a:defRPr>
    </a:lvl4pPr>
    <a:lvl5pPr marL="1828800" algn="l" rtl="0" fontAlgn="base">
      <a:spcBef>
        <a:spcPct val="0"/>
      </a:spcBef>
      <a:spcAft>
        <a:spcPct val="0"/>
      </a:spcAft>
      <a:defRPr sz="2100" kern="1200">
        <a:solidFill>
          <a:schemeClr val="tx1"/>
        </a:solidFill>
        <a:latin typeface="Wingdings 2" pitchFamily="18" charset="2"/>
        <a:ea typeface="ＭＳ Ｐゴシック" pitchFamily="34" charset="-128"/>
        <a:cs typeface="+mn-cs"/>
      </a:defRPr>
    </a:lvl5pPr>
    <a:lvl6pPr marL="2286000" algn="l" defTabSz="914400" rtl="0" eaLnBrk="1" latinLnBrk="0" hangingPunct="1">
      <a:defRPr sz="2100" kern="1200">
        <a:solidFill>
          <a:schemeClr val="tx1"/>
        </a:solidFill>
        <a:latin typeface="Wingdings 2" pitchFamily="18" charset="2"/>
        <a:ea typeface="ＭＳ Ｐゴシック" pitchFamily="34" charset="-128"/>
        <a:cs typeface="+mn-cs"/>
      </a:defRPr>
    </a:lvl6pPr>
    <a:lvl7pPr marL="2743200" algn="l" defTabSz="914400" rtl="0" eaLnBrk="1" latinLnBrk="0" hangingPunct="1">
      <a:defRPr sz="2100" kern="1200">
        <a:solidFill>
          <a:schemeClr val="tx1"/>
        </a:solidFill>
        <a:latin typeface="Wingdings 2" pitchFamily="18" charset="2"/>
        <a:ea typeface="ＭＳ Ｐゴシック" pitchFamily="34" charset="-128"/>
        <a:cs typeface="+mn-cs"/>
      </a:defRPr>
    </a:lvl7pPr>
    <a:lvl8pPr marL="3200400" algn="l" defTabSz="914400" rtl="0" eaLnBrk="1" latinLnBrk="0" hangingPunct="1">
      <a:defRPr sz="2100" kern="1200">
        <a:solidFill>
          <a:schemeClr val="tx1"/>
        </a:solidFill>
        <a:latin typeface="Wingdings 2" pitchFamily="18" charset="2"/>
        <a:ea typeface="ＭＳ Ｐゴシック" pitchFamily="34" charset="-128"/>
        <a:cs typeface="+mn-cs"/>
      </a:defRPr>
    </a:lvl8pPr>
    <a:lvl9pPr marL="3657600" algn="l" defTabSz="914400" rtl="0" eaLnBrk="1" latinLnBrk="0" hangingPunct="1">
      <a:defRPr sz="2100" kern="1200">
        <a:solidFill>
          <a:schemeClr val="tx1"/>
        </a:solidFill>
        <a:latin typeface="Wingdings 2" pitchFamily="18" charset="2"/>
        <a:ea typeface="ＭＳ Ｐゴシック" pitchFamily="34" charset="-128"/>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15:guide id="1" orient="horz" pos="2141" userDrawn="1">
          <p15:clr>
            <a:srgbClr val="A4A3A4"/>
          </p15:clr>
        </p15:guide>
        <p15:guide id="2" pos="312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8D"/>
    <a:srgbClr val="023982"/>
    <a:srgbClr val="DDDDDD"/>
    <a:srgbClr val="D5F2FF"/>
    <a:srgbClr val="0770B7"/>
    <a:srgbClr val="0065BD"/>
    <a:srgbClr val="33B1FF"/>
    <a:srgbClr val="8CD8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907" y="77"/>
      </p:cViewPr>
      <p:guideLst>
        <p:guide orient="horz" pos="2381"/>
        <p:guide pos="3368"/>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110" d="100"/>
          <a:sy n="110" d="100"/>
        </p:scale>
        <p:origin x="-1794" y="-84"/>
      </p:cViewPr>
      <p:guideLst>
        <p:guide orient="horz" pos="2141"/>
        <p:guide pos="312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 y="0"/>
            <a:ext cx="4301543" cy="339884"/>
          </a:xfrm>
          <a:prstGeom prst="rect">
            <a:avLst/>
          </a:prstGeom>
          <a:noFill/>
          <a:ln>
            <a:noFill/>
          </a:ln>
          <a:effectLst/>
          <a:extLst/>
        </p:spPr>
        <p:txBody>
          <a:bodyPr vert="horz" wrap="square" lIns="91419" tIns="45710" rIns="91419" bIns="45710" numCol="1" anchor="t" anchorCtr="0" compatLnSpc="1">
            <a:prstTxWarp prst="textNoShape">
              <a:avLst/>
            </a:prstTxWarp>
          </a:bodyPr>
          <a:lstStyle>
            <a:lvl1pPr>
              <a:defRPr sz="1200">
                <a:latin typeface="Arial" charset="0"/>
                <a:ea typeface="+mn-ea"/>
              </a:defRPr>
            </a:lvl1pPr>
          </a:lstStyle>
          <a:p>
            <a:pPr>
              <a:defRPr/>
            </a:pPr>
            <a:endParaRPr lang="nb-NO"/>
          </a:p>
        </p:txBody>
      </p:sp>
      <p:sp>
        <p:nvSpPr>
          <p:cNvPr id="4099" name="Rectangle 3"/>
          <p:cNvSpPr>
            <a:spLocks noGrp="1" noChangeArrowheads="1"/>
          </p:cNvSpPr>
          <p:nvPr>
            <p:ph type="dt" sz="quarter" idx="1"/>
          </p:nvPr>
        </p:nvSpPr>
        <p:spPr bwMode="auto">
          <a:xfrm>
            <a:off x="5623373" y="0"/>
            <a:ext cx="4301543" cy="339884"/>
          </a:xfrm>
          <a:prstGeom prst="rect">
            <a:avLst/>
          </a:prstGeom>
          <a:noFill/>
          <a:ln>
            <a:noFill/>
          </a:ln>
          <a:effectLst/>
          <a:extLst/>
        </p:spPr>
        <p:txBody>
          <a:bodyPr vert="horz" wrap="square" lIns="91419" tIns="45710" rIns="91419" bIns="45710" numCol="1" anchor="t" anchorCtr="0" compatLnSpc="1">
            <a:prstTxWarp prst="textNoShape">
              <a:avLst/>
            </a:prstTxWarp>
          </a:bodyPr>
          <a:lstStyle>
            <a:lvl1pPr algn="r">
              <a:defRPr sz="1200">
                <a:latin typeface="Arial" charset="0"/>
                <a:ea typeface="+mn-ea"/>
              </a:defRPr>
            </a:lvl1pPr>
          </a:lstStyle>
          <a:p>
            <a:pPr>
              <a:defRPr/>
            </a:pPr>
            <a:endParaRPr lang="nb-NO"/>
          </a:p>
        </p:txBody>
      </p:sp>
      <p:sp>
        <p:nvSpPr>
          <p:cNvPr id="4100" name="Rectangle 4"/>
          <p:cNvSpPr>
            <a:spLocks noGrp="1" noChangeArrowheads="1"/>
          </p:cNvSpPr>
          <p:nvPr>
            <p:ph type="ftr" sz="quarter" idx="2"/>
          </p:nvPr>
        </p:nvSpPr>
        <p:spPr bwMode="auto">
          <a:xfrm>
            <a:off x="2" y="6456219"/>
            <a:ext cx="4301543" cy="339884"/>
          </a:xfrm>
          <a:prstGeom prst="rect">
            <a:avLst/>
          </a:prstGeom>
          <a:noFill/>
          <a:ln>
            <a:noFill/>
          </a:ln>
          <a:effectLst/>
          <a:extLst/>
        </p:spPr>
        <p:txBody>
          <a:bodyPr vert="horz" wrap="square" lIns="91419" tIns="45710" rIns="91419" bIns="45710" numCol="1" anchor="b" anchorCtr="0" compatLnSpc="1">
            <a:prstTxWarp prst="textNoShape">
              <a:avLst/>
            </a:prstTxWarp>
          </a:bodyPr>
          <a:lstStyle>
            <a:lvl1pPr>
              <a:defRPr sz="1200">
                <a:latin typeface="Arial" charset="0"/>
                <a:ea typeface="+mn-ea"/>
              </a:defRPr>
            </a:lvl1pPr>
          </a:lstStyle>
          <a:p>
            <a:pPr>
              <a:defRPr/>
            </a:pPr>
            <a:endParaRPr lang="nb-NO"/>
          </a:p>
        </p:txBody>
      </p:sp>
      <p:sp>
        <p:nvSpPr>
          <p:cNvPr id="4101" name="Rectangle 5"/>
          <p:cNvSpPr>
            <a:spLocks noGrp="1" noChangeArrowheads="1"/>
          </p:cNvSpPr>
          <p:nvPr>
            <p:ph type="sldNum" sz="quarter" idx="3"/>
          </p:nvPr>
        </p:nvSpPr>
        <p:spPr bwMode="auto">
          <a:xfrm>
            <a:off x="5623373" y="6456219"/>
            <a:ext cx="4301543" cy="339884"/>
          </a:xfrm>
          <a:prstGeom prst="rect">
            <a:avLst/>
          </a:prstGeom>
          <a:noFill/>
          <a:ln>
            <a:noFill/>
          </a:ln>
          <a:effectLst/>
          <a:extLst/>
        </p:spPr>
        <p:txBody>
          <a:bodyPr vert="horz" wrap="square" lIns="91419" tIns="45710" rIns="91419" bIns="45710" numCol="1" anchor="b" anchorCtr="0" compatLnSpc="1">
            <a:prstTxWarp prst="textNoShape">
              <a:avLst/>
            </a:prstTxWarp>
          </a:bodyPr>
          <a:lstStyle>
            <a:lvl1pPr algn="r">
              <a:defRPr sz="1200">
                <a:latin typeface="Arial" charset="0"/>
                <a:ea typeface="ＭＳ Ｐゴシック" charset="-128"/>
              </a:defRPr>
            </a:lvl1pPr>
          </a:lstStyle>
          <a:p>
            <a:pPr>
              <a:defRPr/>
            </a:pPr>
            <a:fld id="{4F8AE943-DC21-4CDF-9286-D32D3F714328}" type="slidenum">
              <a:rPr lang="nb-NO"/>
              <a:pPr>
                <a:defRPr/>
              </a:pPr>
              <a:t>‹#›</a:t>
            </a:fld>
            <a:endParaRPr lang="nb-NO"/>
          </a:p>
        </p:txBody>
      </p:sp>
    </p:spTree>
    <p:extLst>
      <p:ext uri="{BB962C8B-B14F-4D97-AF65-F5344CB8AC3E}">
        <p14:creationId xmlns:p14="http://schemas.microsoft.com/office/powerpoint/2010/main" val="32665754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 y="0"/>
            <a:ext cx="4301543" cy="339884"/>
          </a:xfrm>
          <a:prstGeom prst="rect">
            <a:avLst/>
          </a:prstGeom>
          <a:noFill/>
          <a:ln>
            <a:noFill/>
          </a:ln>
          <a:effectLst/>
          <a:extLst/>
        </p:spPr>
        <p:txBody>
          <a:bodyPr vert="horz" wrap="square" lIns="91419" tIns="45710" rIns="91419" bIns="45710" numCol="1" anchor="t" anchorCtr="0" compatLnSpc="1">
            <a:prstTxWarp prst="textNoShape">
              <a:avLst/>
            </a:prstTxWarp>
          </a:bodyPr>
          <a:lstStyle>
            <a:lvl1pPr>
              <a:defRPr sz="1200">
                <a:latin typeface="Arial" charset="0"/>
                <a:ea typeface="+mn-ea"/>
              </a:defRPr>
            </a:lvl1pPr>
          </a:lstStyle>
          <a:p>
            <a:pPr>
              <a:defRPr/>
            </a:pPr>
            <a:endParaRPr lang="nb-NO"/>
          </a:p>
        </p:txBody>
      </p:sp>
      <p:sp>
        <p:nvSpPr>
          <p:cNvPr id="3075" name="Rectangle 3"/>
          <p:cNvSpPr>
            <a:spLocks noGrp="1" noChangeArrowheads="1"/>
          </p:cNvSpPr>
          <p:nvPr>
            <p:ph type="dt" idx="1"/>
          </p:nvPr>
        </p:nvSpPr>
        <p:spPr bwMode="auto">
          <a:xfrm>
            <a:off x="5623373" y="0"/>
            <a:ext cx="4301543" cy="339884"/>
          </a:xfrm>
          <a:prstGeom prst="rect">
            <a:avLst/>
          </a:prstGeom>
          <a:noFill/>
          <a:ln>
            <a:noFill/>
          </a:ln>
          <a:effectLst/>
          <a:extLst/>
        </p:spPr>
        <p:txBody>
          <a:bodyPr vert="horz" wrap="square" lIns="91419" tIns="45710" rIns="91419" bIns="45710" numCol="1" anchor="t" anchorCtr="0" compatLnSpc="1">
            <a:prstTxWarp prst="textNoShape">
              <a:avLst/>
            </a:prstTxWarp>
          </a:bodyPr>
          <a:lstStyle>
            <a:lvl1pPr algn="r">
              <a:defRPr sz="1200">
                <a:latin typeface="Arial" charset="0"/>
                <a:ea typeface="+mn-ea"/>
              </a:defRPr>
            </a:lvl1pPr>
          </a:lstStyle>
          <a:p>
            <a:pPr>
              <a:defRPr/>
            </a:pPr>
            <a:endParaRPr lang="nb-NO"/>
          </a:p>
        </p:txBody>
      </p:sp>
      <p:sp>
        <p:nvSpPr>
          <p:cNvPr id="5124" name="Rectangle 4"/>
          <p:cNvSpPr>
            <a:spLocks noGrp="1" noRot="1" noChangeAspect="1" noChangeArrowheads="1" noTextEdit="1"/>
          </p:cNvSpPr>
          <p:nvPr>
            <p:ph type="sldImg" idx="2"/>
          </p:nvPr>
        </p:nvSpPr>
        <p:spPr bwMode="auto">
          <a:xfrm>
            <a:off x="604838" y="330200"/>
            <a:ext cx="8678862" cy="6137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92665" y="3228896"/>
            <a:ext cx="7941310" cy="3058954"/>
          </a:xfrm>
          <a:prstGeom prst="rect">
            <a:avLst/>
          </a:prstGeom>
          <a:noFill/>
          <a:ln>
            <a:noFill/>
          </a:ln>
          <a:effectLst/>
          <a:extLst/>
        </p:spPr>
        <p:txBody>
          <a:bodyPr vert="horz" wrap="square" lIns="91419" tIns="45710" rIns="91419" bIns="45710" numCol="1" anchor="t" anchorCtr="0" compatLnSpc="1">
            <a:prstTxWarp prst="textNoShape">
              <a:avLst/>
            </a:prstTxWarp>
          </a:bodyPr>
          <a:lstStyle/>
          <a:p>
            <a:pPr lvl="0"/>
            <a:r>
              <a:rPr lang="nb-NO" noProof="0" smtClean="0"/>
              <a:t>Klikk for å redigere tekststiler i malen</a:t>
            </a:r>
          </a:p>
          <a:p>
            <a:pPr lvl="1"/>
            <a:r>
              <a:rPr lang="nb-NO" noProof="0" smtClean="0"/>
              <a:t>Andre nivå</a:t>
            </a:r>
          </a:p>
          <a:p>
            <a:pPr lvl="2"/>
            <a:r>
              <a:rPr lang="nb-NO" noProof="0" smtClean="0"/>
              <a:t>Tredje nivå</a:t>
            </a:r>
          </a:p>
          <a:p>
            <a:pPr lvl="3"/>
            <a:r>
              <a:rPr lang="nb-NO" noProof="0" smtClean="0"/>
              <a:t>Fjerde nivå</a:t>
            </a:r>
          </a:p>
          <a:p>
            <a:pPr lvl="4"/>
            <a:r>
              <a:rPr lang="nb-NO" noProof="0" smtClean="0"/>
              <a:t>Femte nivå</a:t>
            </a:r>
          </a:p>
        </p:txBody>
      </p:sp>
      <p:sp>
        <p:nvSpPr>
          <p:cNvPr id="3078" name="Rectangle 6"/>
          <p:cNvSpPr>
            <a:spLocks noGrp="1" noChangeArrowheads="1"/>
          </p:cNvSpPr>
          <p:nvPr>
            <p:ph type="ftr" sz="quarter" idx="4"/>
          </p:nvPr>
        </p:nvSpPr>
        <p:spPr bwMode="auto">
          <a:xfrm>
            <a:off x="2" y="6456219"/>
            <a:ext cx="4301543" cy="339884"/>
          </a:xfrm>
          <a:prstGeom prst="rect">
            <a:avLst/>
          </a:prstGeom>
          <a:noFill/>
          <a:ln>
            <a:noFill/>
          </a:ln>
          <a:effectLst/>
          <a:extLst/>
        </p:spPr>
        <p:txBody>
          <a:bodyPr vert="horz" wrap="square" lIns="91419" tIns="45710" rIns="91419" bIns="45710" numCol="1" anchor="b" anchorCtr="0" compatLnSpc="1">
            <a:prstTxWarp prst="textNoShape">
              <a:avLst/>
            </a:prstTxWarp>
          </a:bodyPr>
          <a:lstStyle>
            <a:lvl1pPr>
              <a:defRPr sz="1200">
                <a:latin typeface="Arial" charset="0"/>
                <a:ea typeface="+mn-ea"/>
              </a:defRPr>
            </a:lvl1pPr>
          </a:lstStyle>
          <a:p>
            <a:pPr>
              <a:defRPr/>
            </a:pPr>
            <a:endParaRPr lang="nb-NO"/>
          </a:p>
        </p:txBody>
      </p:sp>
      <p:sp>
        <p:nvSpPr>
          <p:cNvPr id="3079" name="Rectangle 7"/>
          <p:cNvSpPr>
            <a:spLocks noGrp="1" noChangeArrowheads="1"/>
          </p:cNvSpPr>
          <p:nvPr>
            <p:ph type="sldNum" sz="quarter" idx="5"/>
          </p:nvPr>
        </p:nvSpPr>
        <p:spPr bwMode="auto">
          <a:xfrm>
            <a:off x="5623373" y="6456219"/>
            <a:ext cx="4301543" cy="339884"/>
          </a:xfrm>
          <a:prstGeom prst="rect">
            <a:avLst/>
          </a:prstGeom>
          <a:noFill/>
          <a:ln>
            <a:noFill/>
          </a:ln>
          <a:effectLst/>
          <a:extLst/>
        </p:spPr>
        <p:txBody>
          <a:bodyPr vert="horz" wrap="square" lIns="91419" tIns="45710" rIns="91419" bIns="45710" numCol="1" anchor="b" anchorCtr="0" compatLnSpc="1">
            <a:prstTxWarp prst="textNoShape">
              <a:avLst/>
            </a:prstTxWarp>
          </a:bodyPr>
          <a:lstStyle>
            <a:lvl1pPr algn="r">
              <a:defRPr sz="1200">
                <a:latin typeface="Arial" charset="0"/>
                <a:ea typeface="ＭＳ Ｐゴシック" charset="-128"/>
              </a:defRPr>
            </a:lvl1pPr>
          </a:lstStyle>
          <a:p>
            <a:pPr>
              <a:defRPr/>
            </a:pPr>
            <a:fld id="{1E940027-9833-4F3D-A714-606FA2A0C0F0}" type="slidenum">
              <a:rPr lang="nb-NO"/>
              <a:pPr>
                <a:defRPr/>
              </a:pPr>
              <a:t>‹#›</a:t>
            </a:fld>
            <a:endParaRPr lang="nb-NO"/>
          </a:p>
        </p:txBody>
      </p:sp>
    </p:spTree>
    <p:extLst>
      <p:ext uri="{BB962C8B-B14F-4D97-AF65-F5344CB8AC3E}">
        <p14:creationId xmlns:p14="http://schemas.microsoft.com/office/powerpoint/2010/main" val="32251019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pPr>
              <a:defRPr/>
            </a:pPr>
            <a:fld id="{1E940027-9833-4F3D-A714-606FA2A0C0F0}" type="slidenum">
              <a:rPr lang="nb-NO" smtClean="0"/>
              <a:pPr>
                <a:defRPr/>
              </a:pPr>
              <a:t>1</a:t>
            </a:fld>
            <a:endParaRPr lang="nb-NO"/>
          </a:p>
        </p:txBody>
      </p:sp>
    </p:spTree>
    <p:extLst>
      <p:ext uri="{BB962C8B-B14F-4D97-AF65-F5344CB8AC3E}">
        <p14:creationId xmlns:p14="http://schemas.microsoft.com/office/powerpoint/2010/main" val="4019773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Plassholder for lysbilde 1"/>
          <p:cNvSpPr>
            <a:spLocks noGrp="1" noRot="1" noChangeAspect="1" noTextEdit="1"/>
          </p:cNvSpPr>
          <p:nvPr>
            <p:ph type="sldImg"/>
          </p:nvPr>
        </p:nvSpPr>
        <p:spPr>
          <a:xfrm>
            <a:off x="606425" y="330200"/>
            <a:ext cx="8677275" cy="6137275"/>
          </a:xfrm>
          <a:ln/>
        </p:spPr>
      </p:sp>
      <p:sp>
        <p:nvSpPr>
          <p:cNvPr id="7171" name="Plassholder for notat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b-NO" altLang="nb-NO" smtClean="0">
              <a:ea typeface="ＭＳ Ｐゴシック" pitchFamily="34" charset="-128"/>
            </a:endParaRPr>
          </a:p>
        </p:txBody>
      </p:sp>
      <p:sp>
        <p:nvSpPr>
          <p:cNvPr id="7172" name="Plassholder for lysbildenumm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42780" indent="-285685" eaLnBrk="0" hangingPunct="0">
              <a:spcBef>
                <a:spcPct val="30000"/>
              </a:spcBef>
              <a:defRPr sz="1200">
                <a:solidFill>
                  <a:schemeClr val="tx1"/>
                </a:solidFill>
                <a:latin typeface="Arial" charset="0"/>
                <a:ea typeface="ＭＳ Ｐゴシック" pitchFamily="34" charset="-128"/>
              </a:defRPr>
            </a:lvl2pPr>
            <a:lvl3pPr marL="1142737" indent="-228548" eaLnBrk="0" hangingPunct="0">
              <a:spcBef>
                <a:spcPct val="30000"/>
              </a:spcBef>
              <a:defRPr sz="1200">
                <a:solidFill>
                  <a:schemeClr val="tx1"/>
                </a:solidFill>
                <a:latin typeface="Arial" charset="0"/>
                <a:ea typeface="ＭＳ Ｐゴシック" pitchFamily="34" charset="-128"/>
              </a:defRPr>
            </a:lvl3pPr>
            <a:lvl4pPr marL="1599833" indent="-228548" eaLnBrk="0" hangingPunct="0">
              <a:spcBef>
                <a:spcPct val="30000"/>
              </a:spcBef>
              <a:defRPr sz="1200">
                <a:solidFill>
                  <a:schemeClr val="tx1"/>
                </a:solidFill>
                <a:latin typeface="Arial" charset="0"/>
                <a:ea typeface="ＭＳ Ｐゴシック" pitchFamily="34" charset="-128"/>
              </a:defRPr>
            </a:lvl4pPr>
            <a:lvl5pPr marL="2056928" indent="-228548" eaLnBrk="0" hangingPunct="0">
              <a:spcBef>
                <a:spcPct val="30000"/>
              </a:spcBef>
              <a:defRPr sz="1200">
                <a:solidFill>
                  <a:schemeClr val="tx1"/>
                </a:solidFill>
                <a:latin typeface="Arial" charset="0"/>
                <a:ea typeface="ＭＳ Ｐゴシック" pitchFamily="34" charset="-128"/>
              </a:defRPr>
            </a:lvl5pPr>
            <a:lvl6pPr marL="2514023" indent="-228548" eaLnBrk="0" fontAlgn="base" hangingPunct="0">
              <a:spcBef>
                <a:spcPct val="30000"/>
              </a:spcBef>
              <a:spcAft>
                <a:spcPct val="0"/>
              </a:spcAft>
              <a:defRPr sz="1200">
                <a:solidFill>
                  <a:schemeClr val="tx1"/>
                </a:solidFill>
                <a:latin typeface="Arial" charset="0"/>
                <a:ea typeface="ＭＳ Ｐゴシック" pitchFamily="34" charset="-128"/>
              </a:defRPr>
            </a:lvl6pPr>
            <a:lvl7pPr marL="2971118" indent="-228548" eaLnBrk="0" fontAlgn="base" hangingPunct="0">
              <a:spcBef>
                <a:spcPct val="30000"/>
              </a:spcBef>
              <a:spcAft>
                <a:spcPct val="0"/>
              </a:spcAft>
              <a:defRPr sz="1200">
                <a:solidFill>
                  <a:schemeClr val="tx1"/>
                </a:solidFill>
                <a:latin typeface="Arial" charset="0"/>
                <a:ea typeface="ＭＳ Ｐゴシック" pitchFamily="34" charset="-128"/>
              </a:defRPr>
            </a:lvl7pPr>
            <a:lvl8pPr marL="3428212" indent="-228548" eaLnBrk="0" fontAlgn="base" hangingPunct="0">
              <a:spcBef>
                <a:spcPct val="30000"/>
              </a:spcBef>
              <a:spcAft>
                <a:spcPct val="0"/>
              </a:spcAft>
              <a:defRPr sz="1200">
                <a:solidFill>
                  <a:schemeClr val="tx1"/>
                </a:solidFill>
                <a:latin typeface="Arial" charset="0"/>
                <a:ea typeface="ＭＳ Ｐゴシック" pitchFamily="34" charset="-128"/>
              </a:defRPr>
            </a:lvl8pPr>
            <a:lvl9pPr marL="3885309" indent="-22854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8305A92F-F8FB-4183-9866-601200BF7801}" type="slidenum">
              <a:rPr lang="nb-NO" altLang="nb-NO" smtClean="0"/>
              <a:pPr eaLnBrk="1" hangingPunct="1">
                <a:spcBef>
                  <a:spcPct val="0"/>
                </a:spcBef>
              </a:pPr>
              <a:t>2</a:t>
            </a:fld>
            <a:endParaRPr lang="nb-NO" altLang="nb-NO"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omt">
    <p:spTree>
      <p:nvGrpSpPr>
        <p:cNvPr id="1" name=""/>
        <p:cNvGrpSpPr/>
        <p:nvPr/>
      </p:nvGrpSpPr>
      <p:grpSpPr>
        <a:xfrm>
          <a:off x="0" y="0"/>
          <a:ext cx="0" cy="0"/>
          <a:chOff x="0" y="0"/>
          <a:chExt cx="0" cy="0"/>
        </a:xfrm>
      </p:grpSpPr>
      <p:sp>
        <p:nvSpPr>
          <p:cNvPr id="3" name="Plassholder for bilde 2"/>
          <p:cNvSpPr>
            <a:spLocks noGrp="1"/>
          </p:cNvSpPr>
          <p:nvPr>
            <p:ph type="pic" sz="quarter" idx="10"/>
          </p:nvPr>
        </p:nvSpPr>
        <p:spPr>
          <a:xfrm>
            <a:off x="5637600" y="755650"/>
            <a:ext cx="4755600" cy="3960813"/>
          </a:xfrm>
          <a:prstGeom prst="rect">
            <a:avLst/>
          </a:prstGeom>
        </p:spPr>
        <p:txBody>
          <a:bodyPr/>
          <a:lstStyle/>
          <a:p>
            <a:pPr lvl="0"/>
            <a:endParaRPr lang="nb-NO" noProof="0"/>
          </a:p>
        </p:txBody>
      </p:sp>
      <p:sp>
        <p:nvSpPr>
          <p:cNvPr id="5" name="Plassholder for tekst 4"/>
          <p:cNvSpPr>
            <a:spLocks noGrp="1"/>
          </p:cNvSpPr>
          <p:nvPr>
            <p:ph type="body" sz="quarter" idx="11"/>
          </p:nvPr>
        </p:nvSpPr>
        <p:spPr>
          <a:xfrm>
            <a:off x="381600" y="432000"/>
            <a:ext cx="2232000" cy="3420000"/>
          </a:xfrm>
          <a:prstGeom prst="rect">
            <a:avLst/>
          </a:prstGeom>
        </p:spPr>
        <p:txBody>
          <a:bodyPr lIns="0" tIns="0" rIns="0" bIns="0"/>
          <a:lstStyle>
            <a:lvl1pPr marL="0" indent="0">
              <a:lnSpc>
                <a:spcPct val="100000"/>
              </a:lnSpc>
              <a:defRPr sz="1100"/>
            </a:lvl1pPr>
            <a:lvl2pPr marL="0" indent="0">
              <a:defRPr/>
            </a:lvl2pPr>
            <a:lvl3pPr marL="0" indent="0">
              <a:defRPr/>
            </a:lvl3pPr>
            <a:lvl4pPr marL="0" indent="0">
              <a:defRPr/>
            </a:lvl4pPr>
            <a:lvl5pPr marL="0" indent="0">
              <a:defRPr/>
            </a:lvl5pPr>
          </a:lstStyle>
          <a:p>
            <a:pPr lvl="0"/>
            <a:r>
              <a:rPr lang="nb-NO" smtClean="0"/>
              <a:t>Klikk for å redigere tekststiler i malen</a:t>
            </a:r>
          </a:p>
        </p:txBody>
      </p:sp>
      <p:sp>
        <p:nvSpPr>
          <p:cNvPr id="6" name="Plassholder for tekst 4"/>
          <p:cNvSpPr>
            <a:spLocks noGrp="1"/>
          </p:cNvSpPr>
          <p:nvPr>
            <p:ph type="body" sz="quarter" idx="12"/>
          </p:nvPr>
        </p:nvSpPr>
        <p:spPr>
          <a:xfrm>
            <a:off x="2826420" y="432000"/>
            <a:ext cx="2232000" cy="3420000"/>
          </a:xfrm>
          <a:prstGeom prst="rect">
            <a:avLst/>
          </a:prstGeom>
        </p:spPr>
        <p:txBody>
          <a:bodyPr lIns="0" tIns="0" rIns="0" bIns="0"/>
          <a:lstStyle>
            <a:lvl1pPr marL="0" indent="0">
              <a:lnSpc>
                <a:spcPct val="100000"/>
              </a:lnSpc>
              <a:defRPr sz="1100"/>
            </a:lvl1pPr>
            <a:lvl2pPr marL="0" indent="0">
              <a:defRPr/>
            </a:lvl2pPr>
            <a:lvl3pPr marL="0" indent="0">
              <a:defRPr/>
            </a:lvl3pPr>
            <a:lvl4pPr marL="0" indent="0">
              <a:defRPr/>
            </a:lvl4pPr>
            <a:lvl5pPr marL="0" indent="0">
              <a:defRPr/>
            </a:lvl5pPr>
          </a:lstStyle>
          <a:p>
            <a:pPr lvl="0"/>
            <a:r>
              <a:rPr lang="nb-NO" smtClean="0"/>
              <a:t>Klikk for å redigere tekststiler i malen</a:t>
            </a:r>
          </a:p>
        </p:txBody>
      </p:sp>
      <p:sp>
        <p:nvSpPr>
          <p:cNvPr id="8" name="Plassholder for tekst 7"/>
          <p:cNvSpPr>
            <a:spLocks noGrp="1"/>
          </p:cNvSpPr>
          <p:nvPr>
            <p:ph type="body" sz="quarter" idx="13"/>
          </p:nvPr>
        </p:nvSpPr>
        <p:spPr>
          <a:xfrm>
            <a:off x="5828400" y="5061600"/>
            <a:ext cx="4392000" cy="486000"/>
          </a:xfrm>
          <a:prstGeom prst="rect">
            <a:avLst/>
          </a:prstGeom>
        </p:spPr>
        <p:txBody>
          <a:bodyPr lIns="0" tIns="0" rIns="0" bIns="0"/>
          <a:lstStyle>
            <a:lvl1pPr marL="0" marR="0" indent="0" algn="l" defTabSz="914400" rtl="0" eaLnBrk="1" fontAlgn="base" latinLnBrk="0" hangingPunct="1">
              <a:lnSpc>
                <a:spcPct val="100000"/>
              </a:lnSpc>
              <a:spcBef>
                <a:spcPct val="50000"/>
              </a:spcBef>
              <a:spcAft>
                <a:spcPct val="0"/>
              </a:spcAft>
              <a:buClrTx/>
              <a:buSzTx/>
              <a:buFontTx/>
              <a:buNone/>
              <a:tabLst/>
              <a:defRPr lang="nb-NO" sz="2600">
                <a:solidFill>
                  <a:schemeClr val="bg1"/>
                </a:solidFill>
              </a:defRPr>
            </a:lvl1pPr>
            <a:lvl2pPr marL="0" indent="0">
              <a:defRPr/>
            </a:lvl2pPr>
            <a:lvl3pPr marL="0" indent="0">
              <a:defRPr/>
            </a:lvl3pPr>
            <a:lvl4pPr marL="0" indent="0">
              <a:defRPr/>
            </a:lvl4pPr>
            <a:lvl5pPr marL="0" indent="0">
              <a:buNone/>
              <a:defRPr/>
            </a:lvl5pPr>
          </a:lstStyle>
          <a:p>
            <a:pPr lvl="0"/>
            <a:r>
              <a:rPr lang="nb-NO" noProof="0" smtClean="0"/>
              <a:t>Klikk for å redigere tekststiler i malen</a:t>
            </a:r>
          </a:p>
        </p:txBody>
      </p:sp>
      <p:sp>
        <p:nvSpPr>
          <p:cNvPr id="11" name="Plassholder for tekst 7"/>
          <p:cNvSpPr>
            <a:spLocks noGrp="1"/>
          </p:cNvSpPr>
          <p:nvPr>
            <p:ph type="body" sz="quarter" idx="14"/>
          </p:nvPr>
        </p:nvSpPr>
        <p:spPr>
          <a:xfrm>
            <a:off x="5828400" y="5479200"/>
            <a:ext cx="4392000" cy="244800"/>
          </a:xfrm>
          <a:prstGeom prst="rect">
            <a:avLst/>
          </a:prstGeom>
        </p:spPr>
        <p:txBody>
          <a:bodyPr lIns="0" tIns="0" rIns="0" bIns="0"/>
          <a:lstStyle>
            <a:lvl1pPr marL="0" marR="0" indent="0" algn="l" defTabSz="914400" rtl="0" eaLnBrk="1" fontAlgn="base" latinLnBrk="0" hangingPunct="1">
              <a:lnSpc>
                <a:spcPct val="100000"/>
              </a:lnSpc>
              <a:spcBef>
                <a:spcPct val="50000"/>
              </a:spcBef>
              <a:spcAft>
                <a:spcPct val="0"/>
              </a:spcAft>
              <a:buClrTx/>
              <a:buSzTx/>
              <a:buFontTx/>
              <a:buNone/>
              <a:tabLst/>
              <a:defRPr lang="nb-NO" sz="1600">
                <a:solidFill>
                  <a:schemeClr val="bg1"/>
                </a:solidFill>
              </a:defRPr>
            </a:lvl1pPr>
            <a:lvl2pPr marL="0" indent="0">
              <a:defRPr/>
            </a:lvl2pPr>
            <a:lvl3pPr marL="0" indent="0">
              <a:defRPr/>
            </a:lvl3pPr>
            <a:lvl4pPr marL="0" indent="0">
              <a:defRPr/>
            </a:lvl4pPr>
            <a:lvl5pPr marL="0" indent="0">
              <a:buNone/>
              <a:defRPr/>
            </a:lvl5pPr>
          </a:lstStyle>
          <a:p>
            <a:pPr lvl="0"/>
            <a:r>
              <a:rPr lang="nb-NO" noProof="0" smtClean="0"/>
              <a:t>Klikk for å redigere tekststiler i malen</a:t>
            </a:r>
          </a:p>
        </p:txBody>
      </p:sp>
      <p:sp>
        <p:nvSpPr>
          <p:cNvPr id="12" name="Plassholder for tekst 7"/>
          <p:cNvSpPr>
            <a:spLocks noGrp="1"/>
          </p:cNvSpPr>
          <p:nvPr>
            <p:ph type="body" sz="quarter" idx="15"/>
          </p:nvPr>
        </p:nvSpPr>
        <p:spPr>
          <a:xfrm>
            <a:off x="5828400" y="6462000"/>
            <a:ext cx="4392000" cy="338554"/>
          </a:xfrm>
          <a:prstGeom prst="rect">
            <a:avLst/>
          </a:prstGeom>
        </p:spPr>
        <p:txBody>
          <a:bodyPr lIns="0" tIns="0" rIns="0" bIns="0">
            <a:spAutoFit/>
          </a:bodyPr>
          <a:lstStyle>
            <a:lvl1pPr marL="0" marR="0" indent="0" algn="l" defTabSz="914400" rtl="0" eaLnBrk="1" fontAlgn="base" latinLnBrk="0" hangingPunct="1">
              <a:lnSpc>
                <a:spcPct val="100000"/>
              </a:lnSpc>
              <a:spcBef>
                <a:spcPct val="0"/>
              </a:spcBef>
              <a:spcAft>
                <a:spcPct val="0"/>
              </a:spcAft>
              <a:buClrTx/>
              <a:buSzTx/>
              <a:buFontTx/>
              <a:buNone/>
              <a:tabLst/>
              <a:defRPr lang="nb-NO" sz="1200" b="0">
                <a:solidFill>
                  <a:schemeClr val="bg1"/>
                </a:solidFill>
              </a:defRPr>
            </a:lvl1pPr>
            <a:lvl2pPr marL="0" indent="0">
              <a:defRPr>
                <a:solidFill>
                  <a:schemeClr val="bg1"/>
                </a:solidFill>
              </a:defRPr>
            </a:lvl2pPr>
            <a:lvl3pPr marL="0" indent="0">
              <a:defRPr/>
            </a:lvl3pPr>
            <a:lvl4pPr marL="0" indent="0">
              <a:defRPr/>
            </a:lvl4pPr>
            <a:lvl5pPr marL="0" indent="0">
              <a:buNone/>
              <a:defRPr/>
            </a:lvl5pPr>
          </a:lstStyle>
          <a:p>
            <a:pPr lvl="0"/>
            <a:r>
              <a:rPr lang="nb-NO" noProof="0" smtClean="0"/>
              <a:t>Klikk for å redigere tekststiler i malen</a:t>
            </a:r>
          </a:p>
          <a:p>
            <a:pPr lvl="1"/>
            <a:r>
              <a:rPr lang="nb-NO" noProof="0" smtClean="0"/>
              <a:t>Andre nivå</a:t>
            </a:r>
          </a:p>
        </p:txBody>
      </p:sp>
    </p:spTree>
    <p:extLst>
      <p:ext uri="{BB962C8B-B14F-4D97-AF65-F5344CB8AC3E}">
        <p14:creationId xmlns:p14="http://schemas.microsoft.com/office/powerpoint/2010/main" val="1505656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tel, tekst og to innholdsdeler">
    <p:spTree>
      <p:nvGrpSpPr>
        <p:cNvPr id="1" name=""/>
        <p:cNvGrpSpPr/>
        <p:nvPr/>
      </p:nvGrpSpPr>
      <p:grpSpPr>
        <a:xfrm>
          <a:off x="0" y="0"/>
          <a:ext cx="0" cy="0"/>
          <a:chOff x="0" y="0"/>
          <a:chExt cx="0" cy="0"/>
        </a:xfrm>
      </p:grpSpPr>
      <p:sp>
        <p:nvSpPr>
          <p:cNvPr id="7" name="Plassholder for tekst 6"/>
          <p:cNvSpPr>
            <a:spLocks noGrp="1"/>
          </p:cNvSpPr>
          <p:nvPr>
            <p:ph type="body" sz="quarter" idx="10"/>
          </p:nvPr>
        </p:nvSpPr>
        <p:spPr>
          <a:xfrm>
            <a:off x="381600" y="1753200"/>
            <a:ext cx="2268000" cy="5339799"/>
          </a:xfrm>
        </p:spPr>
        <p:txBody>
          <a:bodyPr/>
          <a:lstStyle>
            <a:lvl1pPr marL="0" indent="0">
              <a:defRPr sz="1100">
                <a:latin typeface="+mj-lt"/>
              </a:defRPr>
            </a:lvl1pPr>
            <a:lvl2pPr>
              <a:defRPr sz="1100">
                <a:latin typeface="+mj-lt"/>
              </a:defRPr>
            </a:lvl2pPr>
            <a:lvl3pPr>
              <a:defRPr sz="1100">
                <a:latin typeface="+mj-lt"/>
              </a:defRPr>
            </a:lvl3pPr>
            <a:lvl4pPr>
              <a:defRPr sz="1100">
                <a:latin typeface="+mj-lt"/>
              </a:defRPr>
            </a:lvl4pPr>
            <a:lvl5pPr>
              <a:defRPr sz="1100">
                <a:latin typeface="+mj-lt"/>
              </a:defRPr>
            </a:lvl5pPr>
          </a:lstStyle>
          <a:p>
            <a:pPr lvl="0"/>
            <a:r>
              <a:rPr lang="nb-NO" smtClean="0"/>
              <a:t>Klikk for å redigere tekststiler i malen</a:t>
            </a:r>
          </a:p>
        </p:txBody>
      </p:sp>
      <p:sp>
        <p:nvSpPr>
          <p:cNvPr id="8" name="Plassholder for tekst 6"/>
          <p:cNvSpPr>
            <a:spLocks noGrp="1"/>
          </p:cNvSpPr>
          <p:nvPr>
            <p:ph type="body" sz="quarter" idx="11"/>
          </p:nvPr>
        </p:nvSpPr>
        <p:spPr>
          <a:xfrm>
            <a:off x="2894400" y="1753200"/>
            <a:ext cx="2268000" cy="5339799"/>
          </a:xfrm>
        </p:spPr>
        <p:txBody>
          <a:bodyPr/>
          <a:lstStyle>
            <a:lvl1pPr marL="0" indent="0">
              <a:defRPr sz="1100">
                <a:latin typeface="+mj-lt"/>
              </a:defRPr>
            </a:lvl1pPr>
            <a:lvl2pPr>
              <a:defRPr sz="1100">
                <a:latin typeface="+mj-lt"/>
              </a:defRPr>
            </a:lvl2pPr>
            <a:lvl3pPr>
              <a:defRPr sz="1100">
                <a:latin typeface="+mj-lt"/>
              </a:defRPr>
            </a:lvl3pPr>
            <a:lvl4pPr>
              <a:defRPr sz="1100">
                <a:latin typeface="+mj-lt"/>
              </a:defRPr>
            </a:lvl4pPr>
            <a:lvl5pPr>
              <a:defRPr sz="1100">
                <a:latin typeface="+mj-lt"/>
              </a:defRPr>
            </a:lvl5pPr>
          </a:lstStyle>
          <a:p>
            <a:pPr lvl="0"/>
            <a:r>
              <a:rPr lang="nb-NO" smtClean="0"/>
              <a:t>Klikk for å redigere tekststiler i malen</a:t>
            </a:r>
          </a:p>
        </p:txBody>
      </p:sp>
      <p:sp>
        <p:nvSpPr>
          <p:cNvPr id="9" name="Plassholder for tekst 6"/>
          <p:cNvSpPr>
            <a:spLocks noGrp="1"/>
          </p:cNvSpPr>
          <p:nvPr>
            <p:ph type="body" sz="quarter" idx="12"/>
          </p:nvPr>
        </p:nvSpPr>
        <p:spPr>
          <a:xfrm>
            <a:off x="5526000" y="755999"/>
            <a:ext cx="2268000" cy="6336999"/>
          </a:xfrm>
        </p:spPr>
        <p:txBody>
          <a:bodyPr/>
          <a:lstStyle>
            <a:lvl1pPr marL="0" indent="0">
              <a:defRPr sz="1100">
                <a:latin typeface="+mj-lt"/>
              </a:defRPr>
            </a:lvl1pPr>
            <a:lvl2pPr>
              <a:defRPr sz="1100">
                <a:latin typeface="+mj-lt"/>
              </a:defRPr>
            </a:lvl2pPr>
            <a:lvl3pPr>
              <a:defRPr sz="1100">
                <a:latin typeface="+mj-lt"/>
              </a:defRPr>
            </a:lvl3pPr>
            <a:lvl4pPr>
              <a:defRPr sz="1100">
                <a:latin typeface="+mj-lt"/>
              </a:defRPr>
            </a:lvl4pPr>
            <a:lvl5pPr>
              <a:defRPr sz="1100">
                <a:latin typeface="+mj-lt"/>
              </a:defRPr>
            </a:lvl5pPr>
          </a:lstStyle>
          <a:p>
            <a:pPr lvl="0"/>
            <a:r>
              <a:rPr lang="nb-NO" smtClean="0"/>
              <a:t>Klikk for å redigere tekststiler i malen</a:t>
            </a:r>
          </a:p>
        </p:txBody>
      </p:sp>
      <p:sp>
        <p:nvSpPr>
          <p:cNvPr id="10" name="Plassholder for tekst 6"/>
          <p:cNvSpPr>
            <a:spLocks noGrp="1"/>
          </p:cNvSpPr>
          <p:nvPr>
            <p:ph type="body" sz="quarter" idx="13"/>
          </p:nvPr>
        </p:nvSpPr>
        <p:spPr>
          <a:xfrm>
            <a:off x="8046000" y="3272400"/>
            <a:ext cx="2268000" cy="3820599"/>
          </a:xfrm>
        </p:spPr>
        <p:txBody>
          <a:bodyPr/>
          <a:lstStyle>
            <a:lvl1pPr marL="0" indent="0">
              <a:defRPr sz="1100">
                <a:latin typeface="+mj-lt"/>
              </a:defRPr>
            </a:lvl1pPr>
            <a:lvl2pPr>
              <a:defRPr sz="1100">
                <a:latin typeface="+mj-lt"/>
              </a:defRPr>
            </a:lvl2pPr>
            <a:lvl3pPr>
              <a:defRPr sz="1100">
                <a:latin typeface="+mj-lt"/>
              </a:defRPr>
            </a:lvl3pPr>
            <a:lvl4pPr>
              <a:defRPr sz="1100">
                <a:latin typeface="+mj-lt"/>
              </a:defRPr>
            </a:lvl4pPr>
            <a:lvl5pPr>
              <a:defRPr sz="1100">
                <a:latin typeface="+mj-lt"/>
              </a:defRPr>
            </a:lvl5pPr>
          </a:lstStyle>
          <a:p>
            <a:pPr lvl="0"/>
            <a:r>
              <a:rPr lang="nb-NO" smtClean="0"/>
              <a:t>Klikk for å redigere tekststiler i malen</a:t>
            </a:r>
          </a:p>
        </p:txBody>
      </p:sp>
      <p:sp>
        <p:nvSpPr>
          <p:cNvPr id="14" name="Plassholder for bilde 13"/>
          <p:cNvSpPr>
            <a:spLocks noGrp="1"/>
          </p:cNvSpPr>
          <p:nvPr>
            <p:ph type="pic" sz="quarter" idx="14"/>
          </p:nvPr>
        </p:nvSpPr>
        <p:spPr>
          <a:xfrm>
            <a:off x="8045999" y="755650"/>
            <a:ext cx="2268000" cy="1926000"/>
          </a:xfrm>
        </p:spPr>
        <p:txBody>
          <a:bodyPr/>
          <a:lstStyle/>
          <a:p>
            <a:pPr lvl="0"/>
            <a:endParaRPr lang="nb-NO" noProof="0"/>
          </a:p>
        </p:txBody>
      </p:sp>
      <p:sp>
        <p:nvSpPr>
          <p:cNvPr id="16" name="Plassholder for tekst 15"/>
          <p:cNvSpPr>
            <a:spLocks noGrp="1"/>
          </p:cNvSpPr>
          <p:nvPr>
            <p:ph type="body" sz="quarter" idx="15"/>
          </p:nvPr>
        </p:nvSpPr>
        <p:spPr>
          <a:xfrm>
            <a:off x="8046000" y="2772000"/>
            <a:ext cx="2268000" cy="324551"/>
          </a:xfrm>
        </p:spPr>
        <p:txBody>
          <a:bodyPr/>
          <a:lstStyle>
            <a:lvl1pPr marL="0" indent="0">
              <a:lnSpc>
                <a:spcPct val="100000"/>
              </a:lnSpc>
              <a:defRPr sz="800" i="1">
                <a:latin typeface="Calibri" pitchFamily="34" charset="0"/>
              </a:defRPr>
            </a:lvl1pPr>
            <a:lvl2pPr marL="0" indent="0">
              <a:defRPr sz="800" i="1">
                <a:latin typeface="Calibri" pitchFamily="34" charset="0"/>
              </a:defRPr>
            </a:lvl2pPr>
          </a:lstStyle>
          <a:p>
            <a:pPr lvl="0"/>
            <a:r>
              <a:rPr lang="nb-NO" smtClean="0"/>
              <a:t>Klikk for å redigere tekststiler i malen</a:t>
            </a:r>
          </a:p>
        </p:txBody>
      </p:sp>
      <p:sp>
        <p:nvSpPr>
          <p:cNvPr id="18" name="Plassholder for tekst 17"/>
          <p:cNvSpPr>
            <a:spLocks noGrp="1"/>
          </p:cNvSpPr>
          <p:nvPr>
            <p:ph type="body" sz="quarter" idx="16"/>
          </p:nvPr>
        </p:nvSpPr>
        <p:spPr>
          <a:xfrm>
            <a:off x="381600" y="900000"/>
            <a:ext cx="4752975" cy="576375"/>
          </a:xfrm>
        </p:spPr>
        <p:txBody>
          <a:bodyPr/>
          <a:lstStyle>
            <a:lvl1pPr marL="0" marR="0" indent="0" algn="l" defTabSz="1042988" rtl="0" eaLnBrk="0" fontAlgn="base" latinLnBrk="0" hangingPunct="0">
              <a:lnSpc>
                <a:spcPct val="100000"/>
              </a:lnSpc>
              <a:spcBef>
                <a:spcPct val="0"/>
              </a:spcBef>
              <a:spcAft>
                <a:spcPct val="0"/>
              </a:spcAft>
              <a:buClrTx/>
              <a:buSzTx/>
              <a:buFontTx/>
              <a:buNone/>
              <a:tabLst/>
              <a:defRPr sz="1200" b="1">
                <a:solidFill>
                  <a:srgbClr val="023982"/>
                </a:solidFill>
                <a:latin typeface="+mj-lt"/>
              </a:defRPr>
            </a:lvl1pPr>
          </a:lstStyle>
          <a:p>
            <a:pPr lvl="0"/>
            <a:r>
              <a:rPr lang="nb-NO" noProof="0" smtClean="0"/>
              <a:t>Klikk for å redigere tekststiler i malen</a:t>
            </a:r>
          </a:p>
        </p:txBody>
      </p:sp>
      <p:sp>
        <p:nvSpPr>
          <p:cNvPr id="19" name="Plassholder for tekst 17"/>
          <p:cNvSpPr>
            <a:spLocks noGrp="1"/>
          </p:cNvSpPr>
          <p:nvPr>
            <p:ph type="body" sz="quarter" idx="17"/>
          </p:nvPr>
        </p:nvSpPr>
        <p:spPr>
          <a:xfrm>
            <a:off x="381600" y="576000"/>
            <a:ext cx="4752975" cy="290253"/>
          </a:xfrm>
        </p:spPr>
        <p:txBody>
          <a:bodyPr/>
          <a:lstStyle>
            <a:lvl1pPr marL="0" marR="0" indent="0" algn="l" defTabSz="1042988" rtl="0" eaLnBrk="0" fontAlgn="base" latinLnBrk="0" hangingPunct="0">
              <a:lnSpc>
                <a:spcPct val="100000"/>
              </a:lnSpc>
              <a:spcBef>
                <a:spcPct val="0"/>
              </a:spcBef>
              <a:spcAft>
                <a:spcPct val="0"/>
              </a:spcAft>
              <a:buClrTx/>
              <a:buSzTx/>
              <a:buFontTx/>
              <a:buNone/>
              <a:tabLst/>
              <a:defRPr sz="1600" b="0">
                <a:solidFill>
                  <a:srgbClr val="023982"/>
                </a:solidFill>
                <a:latin typeface="+mj-lt"/>
              </a:defRPr>
            </a:lvl1pPr>
          </a:lstStyle>
          <a:p>
            <a:pPr lvl="0"/>
            <a:r>
              <a:rPr lang="nb-NO" noProof="0" smtClean="0"/>
              <a:t>Klikk for å redigere tekststiler i malen</a:t>
            </a:r>
          </a:p>
        </p:txBody>
      </p:sp>
    </p:spTree>
    <p:extLst>
      <p:ext uri="{BB962C8B-B14F-4D97-AF65-F5344CB8AC3E}">
        <p14:creationId xmlns:p14="http://schemas.microsoft.com/office/powerpoint/2010/main" val="38676013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2"/>
          <p:cNvSpPr>
            <a:spLocks noChangeArrowheads="1"/>
          </p:cNvSpPr>
          <p:nvPr/>
        </p:nvSpPr>
        <p:spPr bwMode="auto">
          <a:xfrm>
            <a:off x="5635625" y="6337300"/>
            <a:ext cx="4754563" cy="5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100">
                <a:solidFill>
                  <a:schemeClr val="tx1"/>
                </a:solidFill>
                <a:latin typeface="Wingdings 2" charset="2"/>
                <a:ea typeface="ＭＳ Ｐゴシック" pitchFamily="-112" charset="-128"/>
              </a:defRPr>
            </a:lvl1pPr>
            <a:lvl2pPr marL="742950" indent="-285750" eaLnBrk="0" hangingPunct="0">
              <a:defRPr sz="2100">
                <a:solidFill>
                  <a:schemeClr val="tx1"/>
                </a:solidFill>
                <a:latin typeface="Wingdings 2" charset="2"/>
                <a:ea typeface="ＭＳ Ｐゴシック" pitchFamily="-112" charset="-128"/>
              </a:defRPr>
            </a:lvl2pPr>
            <a:lvl3pPr marL="1143000" indent="-228600" eaLnBrk="0" hangingPunct="0">
              <a:defRPr sz="2100">
                <a:solidFill>
                  <a:schemeClr val="tx1"/>
                </a:solidFill>
                <a:latin typeface="Wingdings 2" charset="2"/>
                <a:ea typeface="ＭＳ Ｐゴシック" pitchFamily="-112" charset="-128"/>
              </a:defRPr>
            </a:lvl3pPr>
            <a:lvl4pPr marL="1600200" indent="-228600" eaLnBrk="0" hangingPunct="0">
              <a:defRPr sz="2100">
                <a:solidFill>
                  <a:schemeClr val="tx1"/>
                </a:solidFill>
                <a:latin typeface="Wingdings 2" charset="2"/>
                <a:ea typeface="ＭＳ Ｐゴシック" pitchFamily="-112" charset="-128"/>
              </a:defRPr>
            </a:lvl4pPr>
            <a:lvl5pPr marL="2057400" indent="-228600" eaLnBrk="0" hangingPunct="0">
              <a:defRPr sz="2100">
                <a:solidFill>
                  <a:schemeClr val="tx1"/>
                </a:solidFill>
                <a:latin typeface="Wingdings 2" charset="2"/>
                <a:ea typeface="ＭＳ Ｐゴシック" pitchFamily="-112" charset="-128"/>
              </a:defRPr>
            </a:lvl5pPr>
            <a:lvl6pPr marL="2514600" indent="-228600" eaLnBrk="0" fontAlgn="base" hangingPunct="0">
              <a:spcBef>
                <a:spcPct val="0"/>
              </a:spcBef>
              <a:spcAft>
                <a:spcPct val="0"/>
              </a:spcAft>
              <a:defRPr sz="2100">
                <a:solidFill>
                  <a:schemeClr val="tx1"/>
                </a:solidFill>
                <a:latin typeface="Wingdings 2" charset="2"/>
                <a:ea typeface="ＭＳ Ｐゴシック" pitchFamily="-112" charset="-128"/>
              </a:defRPr>
            </a:lvl6pPr>
            <a:lvl7pPr marL="2971800" indent="-228600" eaLnBrk="0" fontAlgn="base" hangingPunct="0">
              <a:spcBef>
                <a:spcPct val="0"/>
              </a:spcBef>
              <a:spcAft>
                <a:spcPct val="0"/>
              </a:spcAft>
              <a:defRPr sz="2100">
                <a:solidFill>
                  <a:schemeClr val="tx1"/>
                </a:solidFill>
                <a:latin typeface="Wingdings 2" charset="2"/>
                <a:ea typeface="ＭＳ Ｐゴシック" pitchFamily="-112" charset="-128"/>
              </a:defRPr>
            </a:lvl7pPr>
            <a:lvl8pPr marL="3429000" indent="-228600" eaLnBrk="0" fontAlgn="base" hangingPunct="0">
              <a:spcBef>
                <a:spcPct val="0"/>
              </a:spcBef>
              <a:spcAft>
                <a:spcPct val="0"/>
              </a:spcAft>
              <a:defRPr sz="2100">
                <a:solidFill>
                  <a:schemeClr val="tx1"/>
                </a:solidFill>
                <a:latin typeface="Wingdings 2" charset="2"/>
                <a:ea typeface="ＭＳ Ｐゴシック" pitchFamily="-112" charset="-128"/>
              </a:defRPr>
            </a:lvl8pPr>
            <a:lvl9pPr marL="3886200" indent="-228600" eaLnBrk="0" fontAlgn="base" hangingPunct="0">
              <a:spcBef>
                <a:spcPct val="0"/>
              </a:spcBef>
              <a:spcAft>
                <a:spcPct val="0"/>
              </a:spcAft>
              <a:defRPr sz="2100">
                <a:solidFill>
                  <a:schemeClr val="tx1"/>
                </a:solidFill>
                <a:latin typeface="Wingdings 2" charset="2"/>
                <a:ea typeface="ＭＳ Ｐゴシック" pitchFamily="-112" charset="-128"/>
              </a:defRPr>
            </a:lvl9pPr>
          </a:lstStyle>
          <a:p>
            <a:pPr eaLnBrk="1" hangingPunct="1">
              <a:defRPr/>
            </a:pPr>
            <a:endParaRPr lang="en-GB" altLang="nb-NO" smtClean="0"/>
          </a:p>
        </p:txBody>
      </p:sp>
      <p:pic>
        <p:nvPicPr>
          <p:cNvPr id="1027" name="Picture 15" descr="HSØ_symbo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88563" y="6999288"/>
            <a:ext cx="303212"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9"/>
          <p:cNvSpPr>
            <a:spLocks noChangeArrowheads="1"/>
          </p:cNvSpPr>
          <p:nvPr/>
        </p:nvSpPr>
        <p:spPr bwMode="auto">
          <a:xfrm>
            <a:off x="323850" y="6337300"/>
            <a:ext cx="4695825" cy="5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100">
                <a:solidFill>
                  <a:schemeClr val="tx1"/>
                </a:solidFill>
                <a:latin typeface="Wingdings 2" charset="2"/>
                <a:ea typeface="ＭＳ Ｐゴシック" pitchFamily="-112" charset="-128"/>
              </a:defRPr>
            </a:lvl1pPr>
            <a:lvl2pPr marL="742950" indent="-285750" eaLnBrk="0" hangingPunct="0">
              <a:defRPr sz="2100">
                <a:solidFill>
                  <a:schemeClr val="tx1"/>
                </a:solidFill>
                <a:latin typeface="Wingdings 2" charset="2"/>
                <a:ea typeface="ＭＳ Ｐゴシック" pitchFamily="-112" charset="-128"/>
              </a:defRPr>
            </a:lvl2pPr>
            <a:lvl3pPr marL="1143000" indent="-228600" eaLnBrk="0" hangingPunct="0">
              <a:defRPr sz="2100">
                <a:solidFill>
                  <a:schemeClr val="tx1"/>
                </a:solidFill>
                <a:latin typeface="Wingdings 2" charset="2"/>
                <a:ea typeface="ＭＳ Ｐゴシック" pitchFamily="-112" charset="-128"/>
              </a:defRPr>
            </a:lvl3pPr>
            <a:lvl4pPr marL="1600200" indent="-228600" eaLnBrk="0" hangingPunct="0">
              <a:defRPr sz="2100">
                <a:solidFill>
                  <a:schemeClr val="tx1"/>
                </a:solidFill>
                <a:latin typeface="Wingdings 2" charset="2"/>
                <a:ea typeface="ＭＳ Ｐゴシック" pitchFamily="-112" charset="-128"/>
              </a:defRPr>
            </a:lvl4pPr>
            <a:lvl5pPr marL="2057400" indent="-228600" eaLnBrk="0" hangingPunct="0">
              <a:defRPr sz="2100">
                <a:solidFill>
                  <a:schemeClr val="tx1"/>
                </a:solidFill>
                <a:latin typeface="Wingdings 2" charset="2"/>
                <a:ea typeface="ＭＳ Ｐゴシック" pitchFamily="-112" charset="-128"/>
              </a:defRPr>
            </a:lvl5pPr>
            <a:lvl6pPr marL="2514600" indent="-228600" eaLnBrk="0" fontAlgn="base" hangingPunct="0">
              <a:spcBef>
                <a:spcPct val="0"/>
              </a:spcBef>
              <a:spcAft>
                <a:spcPct val="0"/>
              </a:spcAft>
              <a:defRPr sz="2100">
                <a:solidFill>
                  <a:schemeClr val="tx1"/>
                </a:solidFill>
                <a:latin typeface="Wingdings 2" charset="2"/>
                <a:ea typeface="ＭＳ Ｐゴシック" pitchFamily="-112" charset="-128"/>
              </a:defRPr>
            </a:lvl6pPr>
            <a:lvl7pPr marL="2971800" indent="-228600" eaLnBrk="0" fontAlgn="base" hangingPunct="0">
              <a:spcBef>
                <a:spcPct val="0"/>
              </a:spcBef>
              <a:spcAft>
                <a:spcPct val="0"/>
              </a:spcAft>
              <a:defRPr sz="2100">
                <a:solidFill>
                  <a:schemeClr val="tx1"/>
                </a:solidFill>
                <a:latin typeface="Wingdings 2" charset="2"/>
                <a:ea typeface="ＭＳ Ｐゴシック" pitchFamily="-112" charset="-128"/>
              </a:defRPr>
            </a:lvl7pPr>
            <a:lvl8pPr marL="3429000" indent="-228600" eaLnBrk="0" fontAlgn="base" hangingPunct="0">
              <a:spcBef>
                <a:spcPct val="0"/>
              </a:spcBef>
              <a:spcAft>
                <a:spcPct val="0"/>
              </a:spcAft>
              <a:defRPr sz="2100">
                <a:solidFill>
                  <a:schemeClr val="tx1"/>
                </a:solidFill>
                <a:latin typeface="Wingdings 2" charset="2"/>
                <a:ea typeface="ＭＳ Ｐゴシック" pitchFamily="-112" charset="-128"/>
              </a:defRPr>
            </a:lvl8pPr>
            <a:lvl9pPr marL="3886200" indent="-228600" eaLnBrk="0" fontAlgn="base" hangingPunct="0">
              <a:spcBef>
                <a:spcPct val="0"/>
              </a:spcBef>
              <a:spcAft>
                <a:spcPct val="0"/>
              </a:spcAft>
              <a:defRPr sz="2100">
                <a:solidFill>
                  <a:schemeClr val="tx1"/>
                </a:solidFill>
                <a:latin typeface="Wingdings 2" charset="2"/>
                <a:ea typeface="ＭＳ Ｐゴシック" pitchFamily="-112" charset="-128"/>
              </a:defRPr>
            </a:lvl9pPr>
          </a:lstStyle>
          <a:p>
            <a:pPr eaLnBrk="1" hangingPunct="1">
              <a:defRPr/>
            </a:pPr>
            <a:endParaRPr lang="en-GB" altLang="nb-NO" smtClean="0"/>
          </a:p>
        </p:txBody>
      </p:sp>
      <p:sp>
        <p:nvSpPr>
          <p:cNvPr id="1029" name="Rectangle 20"/>
          <p:cNvSpPr>
            <a:spLocks noChangeArrowheads="1"/>
          </p:cNvSpPr>
          <p:nvPr/>
        </p:nvSpPr>
        <p:spPr bwMode="auto">
          <a:xfrm>
            <a:off x="306388" y="6805613"/>
            <a:ext cx="4754562" cy="468312"/>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100">
                <a:solidFill>
                  <a:schemeClr val="tx1"/>
                </a:solidFill>
                <a:latin typeface="Wingdings 2" charset="2"/>
                <a:ea typeface="ＭＳ Ｐゴシック" pitchFamily="-112" charset="-128"/>
              </a:defRPr>
            </a:lvl1pPr>
            <a:lvl2pPr marL="742950" indent="-285750" eaLnBrk="0" hangingPunct="0">
              <a:defRPr sz="2100">
                <a:solidFill>
                  <a:schemeClr val="tx1"/>
                </a:solidFill>
                <a:latin typeface="Wingdings 2" charset="2"/>
                <a:ea typeface="ＭＳ Ｐゴシック" pitchFamily="-112" charset="-128"/>
              </a:defRPr>
            </a:lvl2pPr>
            <a:lvl3pPr marL="1143000" indent="-228600" eaLnBrk="0" hangingPunct="0">
              <a:defRPr sz="2100">
                <a:solidFill>
                  <a:schemeClr val="tx1"/>
                </a:solidFill>
                <a:latin typeface="Wingdings 2" charset="2"/>
                <a:ea typeface="ＭＳ Ｐゴシック" pitchFamily="-112" charset="-128"/>
              </a:defRPr>
            </a:lvl3pPr>
            <a:lvl4pPr marL="1600200" indent="-228600" eaLnBrk="0" hangingPunct="0">
              <a:defRPr sz="2100">
                <a:solidFill>
                  <a:schemeClr val="tx1"/>
                </a:solidFill>
                <a:latin typeface="Wingdings 2" charset="2"/>
                <a:ea typeface="ＭＳ Ｐゴシック" pitchFamily="-112" charset="-128"/>
              </a:defRPr>
            </a:lvl4pPr>
            <a:lvl5pPr marL="2057400" indent="-228600" eaLnBrk="0" hangingPunct="0">
              <a:defRPr sz="2100">
                <a:solidFill>
                  <a:schemeClr val="tx1"/>
                </a:solidFill>
                <a:latin typeface="Wingdings 2" charset="2"/>
                <a:ea typeface="ＭＳ Ｐゴシック" pitchFamily="-112" charset="-128"/>
              </a:defRPr>
            </a:lvl5pPr>
            <a:lvl6pPr marL="2514600" indent="-228600" eaLnBrk="0" fontAlgn="base" hangingPunct="0">
              <a:spcBef>
                <a:spcPct val="0"/>
              </a:spcBef>
              <a:spcAft>
                <a:spcPct val="0"/>
              </a:spcAft>
              <a:defRPr sz="2100">
                <a:solidFill>
                  <a:schemeClr val="tx1"/>
                </a:solidFill>
                <a:latin typeface="Wingdings 2" charset="2"/>
                <a:ea typeface="ＭＳ Ｐゴシック" pitchFamily="-112" charset="-128"/>
              </a:defRPr>
            </a:lvl6pPr>
            <a:lvl7pPr marL="2971800" indent="-228600" eaLnBrk="0" fontAlgn="base" hangingPunct="0">
              <a:spcBef>
                <a:spcPct val="0"/>
              </a:spcBef>
              <a:spcAft>
                <a:spcPct val="0"/>
              </a:spcAft>
              <a:defRPr sz="2100">
                <a:solidFill>
                  <a:schemeClr val="tx1"/>
                </a:solidFill>
                <a:latin typeface="Wingdings 2" charset="2"/>
                <a:ea typeface="ＭＳ Ｐゴシック" pitchFamily="-112" charset="-128"/>
              </a:defRPr>
            </a:lvl7pPr>
            <a:lvl8pPr marL="3429000" indent="-228600" eaLnBrk="0" fontAlgn="base" hangingPunct="0">
              <a:spcBef>
                <a:spcPct val="0"/>
              </a:spcBef>
              <a:spcAft>
                <a:spcPct val="0"/>
              </a:spcAft>
              <a:defRPr sz="2100">
                <a:solidFill>
                  <a:schemeClr val="tx1"/>
                </a:solidFill>
                <a:latin typeface="Wingdings 2" charset="2"/>
                <a:ea typeface="ＭＳ Ｐゴシック" pitchFamily="-112" charset="-128"/>
              </a:defRPr>
            </a:lvl8pPr>
            <a:lvl9pPr marL="3886200" indent="-228600" eaLnBrk="0" fontAlgn="base" hangingPunct="0">
              <a:spcBef>
                <a:spcPct val="0"/>
              </a:spcBef>
              <a:spcAft>
                <a:spcPct val="0"/>
              </a:spcAft>
              <a:defRPr sz="2100">
                <a:solidFill>
                  <a:schemeClr val="tx1"/>
                </a:solidFill>
                <a:latin typeface="Wingdings 2" charset="2"/>
                <a:ea typeface="ＭＳ Ｐゴシック" pitchFamily="-112" charset="-128"/>
              </a:defRPr>
            </a:lvl9pPr>
          </a:lstStyle>
          <a:p>
            <a:pPr eaLnBrk="1" hangingPunct="1">
              <a:defRPr/>
            </a:pPr>
            <a:endParaRPr lang="en-GB" altLang="nb-NO" smtClean="0"/>
          </a:p>
        </p:txBody>
      </p:sp>
      <p:sp>
        <p:nvSpPr>
          <p:cNvPr id="1030" name="Rectangle 21"/>
          <p:cNvSpPr>
            <a:spLocks noChangeArrowheads="1"/>
          </p:cNvSpPr>
          <p:nvPr/>
        </p:nvSpPr>
        <p:spPr bwMode="auto">
          <a:xfrm>
            <a:off x="306388" y="6607175"/>
            <a:ext cx="4754562" cy="144463"/>
          </a:xfrm>
          <a:prstGeom prst="rect">
            <a:avLst/>
          </a:prstGeom>
          <a:solidFill>
            <a:srgbClr val="004E8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100">
                <a:solidFill>
                  <a:schemeClr val="tx1"/>
                </a:solidFill>
                <a:latin typeface="Wingdings 2" charset="2"/>
                <a:ea typeface="ＭＳ Ｐゴシック" pitchFamily="-112" charset="-128"/>
              </a:defRPr>
            </a:lvl1pPr>
            <a:lvl2pPr marL="742950" indent="-285750" eaLnBrk="0" hangingPunct="0">
              <a:defRPr sz="2100">
                <a:solidFill>
                  <a:schemeClr val="tx1"/>
                </a:solidFill>
                <a:latin typeface="Wingdings 2" charset="2"/>
                <a:ea typeface="ＭＳ Ｐゴシック" pitchFamily="-112" charset="-128"/>
              </a:defRPr>
            </a:lvl2pPr>
            <a:lvl3pPr marL="1143000" indent="-228600" eaLnBrk="0" hangingPunct="0">
              <a:defRPr sz="2100">
                <a:solidFill>
                  <a:schemeClr val="tx1"/>
                </a:solidFill>
                <a:latin typeface="Wingdings 2" charset="2"/>
                <a:ea typeface="ＭＳ Ｐゴシック" pitchFamily="-112" charset="-128"/>
              </a:defRPr>
            </a:lvl3pPr>
            <a:lvl4pPr marL="1600200" indent="-228600" eaLnBrk="0" hangingPunct="0">
              <a:defRPr sz="2100">
                <a:solidFill>
                  <a:schemeClr val="tx1"/>
                </a:solidFill>
                <a:latin typeface="Wingdings 2" charset="2"/>
                <a:ea typeface="ＭＳ Ｐゴシック" pitchFamily="-112" charset="-128"/>
              </a:defRPr>
            </a:lvl4pPr>
            <a:lvl5pPr marL="2057400" indent="-228600" eaLnBrk="0" hangingPunct="0">
              <a:defRPr sz="2100">
                <a:solidFill>
                  <a:schemeClr val="tx1"/>
                </a:solidFill>
                <a:latin typeface="Wingdings 2" charset="2"/>
                <a:ea typeface="ＭＳ Ｐゴシック" pitchFamily="-112" charset="-128"/>
              </a:defRPr>
            </a:lvl5pPr>
            <a:lvl6pPr marL="2514600" indent="-228600" eaLnBrk="0" fontAlgn="base" hangingPunct="0">
              <a:spcBef>
                <a:spcPct val="0"/>
              </a:spcBef>
              <a:spcAft>
                <a:spcPct val="0"/>
              </a:spcAft>
              <a:defRPr sz="2100">
                <a:solidFill>
                  <a:schemeClr val="tx1"/>
                </a:solidFill>
                <a:latin typeface="Wingdings 2" charset="2"/>
                <a:ea typeface="ＭＳ Ｐゴシック" pitchFamily="-112" charset="-128"/>
              </a:defRPr>
            </a:lvl6pPr>
            <a:lvl7pPr marL="2971800" indent="-228600" eaLnBrk="0" fontAlgn="base" hangingPunct="0">
              <a:spcBef>
                <a:spcPct val="0"/>
              </a:spcBef>
              <a:spcAft>
                <a:spcPct val="0"/>
              </a:spcAft>
              <a:defRPr sz="2100">
                <a:solidFill>
                  <a:schemeClr val="tx1"/>
                </a:solidFill>
                <a:latin typeface="Wingdings 2" charset="2"/>
                <a:ea typeface="ＭＳ Ｐゴシック" pitchFamily="-112" charset="-128"/>
              </a:defRPr>
            </a:lvl7pPr>
            <a:lvl8pPr marL="3429000" indent="-228600" eaLnBrk="0" fontAlgn="base" hangingPunct="0">
              <a:spcBef>
                <a:spcPct val="0"/>
              </a:spcBef>
              <a:spcAft>
                <a:spcPct val="0"/>
              </a:spcAft>
              <a:defRPr sz="2100">
                <a:solidFill>
                  <a:schemeClr val="tx1"/>
                </a:solidFill>
                <a:latin typeface="Wingdings 2" charset="2"/>
                <a:ea typeface="ＭＳ Ｐゴシック" pitchFamily="-112" charset="-128"/>
              </a:defRPr>
            </a:lvl8pPr>
            <a:lvl9pPr marL="3886200" indent="-228600" eaLnBrk="0" fontAlgn="base" hangingPunct="0">
              <a:spcBef>
                <a:spcPct val="0"/>
              </a:spcBef>
              <a:spcAft>
                <a:spcPct val="0"/>
              </a:spcAft>
              <a:defRPr sz="2100">
                <a:solidFill>
                  <a:schemeClr val="tx1"/>
                </a:solidFill>
                <a:latin typeface="Wingdings 2" charset="2"/>
                <a:ea typeface="ＭＳ Ｐゴシック" pitchFamily="-112" charset="-128"/>
              </a:defRPr>
            </a:lvl9pPr>
          </a:lstStyle>
          <a:p>
            <a:pPr eaLnBrk="1" hangingPunct="1">
              <a:defRPr/>
            </a:pPr>
            <a:endParaRPr lang="en-GB" altLang="nb-NO" smtClean="0"/>
          </a:p>
        </p:txBody>
      </p:sp>
      <p:sp>
        <p:nvSpPr>
          <p:cNvPr id="6172" name="Text Box 28"/>
          <p:cNvSpPr txBox="1">
            <a:spLocks noChangeArrowheads="1"/>
          </p:cNvSpPr>
          <p:nvPr/>
        </p:nvSpPr>
        <p:spPr bwMode="auto">
          <a:xfrm>
            <a:off x="379413" y="6605588"/>
            <a:ext cx="4608512" cy="136525"/>
          </a:xfrm>
          <a:prstGeom prst="rect">
            <a:avLst/>
          </a:prstGeom>
          <a:noFill/>
          <a:ln>
            <a:noFill/>
          </a:ln>
          <a:effectLst/>
          <a:extLst/>
        </p:spPr>
        <p:txBody>
          <a:bodyPr lIns="0" tIns="0" rIns="0" bIns="0" anchor="ctr">
            <a:spAutoFit/>
          </a:bodyPr>
          <a:lstStyle>
            <a:lvl1pPr defTabSz="1042988">
              <a:defRPr>
                <a:solidFill>
                  <a:schemeClr val="tx1"/>
                </a:solidFill>
                <a:latin typeface="Arial" charset="0"/>
              </a:defRPr>
            </a:lvl1pPr>
            <a:lvl2pPr defTabSz="1042988">
              <a:defRPr>
                <a:solidFill>
                  <a:schemeClr val="tx1"/>
                </a:solidFill>
                <a:latin typeface="Arial" charset="0"/>
              </a:defRPr>
            </a:lvl2pPr>
            <a:lvl3pPr defTabSz="1042988">
              <a:defRPr>
                <a:solidFill>
                  <a:schemeClr val="tx1"/>
                </a:solidFill>
                <a:latin typeface="Arial" charset="0"/>
              </a:defRPr>
            </a:lvl3pPr>
            <a:lvl4pPr defTabSz="1042988">
              <a:defRPr>
                <a:solidFill>
                  <a:schemeClr val="tx1"/>
                </a:solidFill>
                <a:latin typeface="Arial" charset="0"/>
              </a:defRPr>
            </a:lvl4pPr>
            <a:lvl5pPr defTabSz="1042988">
              <a:defRPr>
                <a:solidFill>
                  <a:schemeClr val="tx1"/>
                </a:solidFill>
                <a:latin typeface="Arial" charset="0"/>
              </a:defRPr>
            </a:lvl5pPr>
            <a:lvl6pPr defTabSz="1042988" fontAlgn="base">
              <a:spcBef>
                <a:spcPct val="0"/>
              </a:spcBef>
              <a:spcAft>
                <a:spcPct val="0"/>
              </a:spcAft>
              <a:defRPr>
                <a:solidFill>
                  <a:schemeClr val="tx1"/>
                </a:solidFill>
                <a:latin typeface="Arial" charset="0"/>
              </a:defRPr>
            </a:lvl6pPr>
            <a:lvl7pPr defTabSz="1042988" fontAlgn="base">
              <a:spcBef>
                <a:spcPct val="0"/>
              </a:spcBef>
              <a:spcAft>
                <a:spcPct val="0"/>
              </a:spcAft>
              <a:defRPr>
                <a:solidFill>
                  <a:schemeClr val="tx1"/>
                </a:solidFill>
                <a:latin typeface="Arial" charset="0"/>
              </a:defRPr>
            </a:lvl7pPr>
            <a:lvl8pPr defTabSz="1042988" fontAlgn="base">
              <a:spcBef>
                <a:spcPct val="0"/>
              </a:spcBef>
              <a:spcAft>
                <a:spcPct val="0"/>
              </a:spcAft>
              <a:defRPr>
                <a:solidFill>
                  <a:schemeClr val="tx1"/>
                </a:solidFill>
                <a:latin typeface="Arial" charset="0"/>
              </a:defRPr>
            </a:lvl8pPr>
            <a:lvl9pPr defTabSz="1042988" fontAlgn="base">
              <a:spcBef>
                <a:spcPct val="0"/>
              </a:spcBef>
              <a:spcAft>
                <a:spcPct val="0"/>
              </a:spcAft>
              <a:defRPr>
                <a:solidFill>
                  <a:schemeClr val="tx1"/>
                </a:solidFill>
                <a:latin typeface="Arial" charset="0"/>
              </a:defRPr>
            </a:lvl9pPr>
          </a:lstStyle>
          <a:p>
            <a:pPr algn="ctr">
              <a:spcBef>
                <a:spcPct val="50000"/>
              </a:spcBef>
              <a:defRPr/>
            </a:pPr>
            <a:r>
              <a:rPr lang="nb-NO" sz="900" smtClean="0">
                <a:solidFill>
                  <a:schemeClr val="bg1"/>
                </a:solidFill>
                <a:latin typeface="Calibri" pitchFamily="34" charset="0"/>
                <a:ea typeface="+mn-ea"/>
              </a:rPr>
              <a:t>www.oslo-universitetssykehus.no</a:t>
            </a:r>
          </a:p>
        </p:txBody>
      </p:sp>
      <p:sp>
        <p:nvSpPr>
          <p:cNvPr id="6174" name="Text Box 30"/>
          <p:cNvSpPr txBox="1">
            <a:spLocks noChangeArrowheads="1"/>
          </p:cNvSpPr>
          <p:nvPr/>
        </p:nvSpPr>
        <p:spPr bwMode="auto">
          <a:xfrm>
            <a:off x="377825" y="6865938"/>
            <a:ext cx="4608513" cy="484187"/>
          </a:xfrm>
          <a:prstGeom prst="rect">
            <a:avLst/>
          </a:prstGeom>
          <a:noFill/>
          <a:ln>
            <a:noFill/>
          </a:ln>
          <a:effectLst/>
          <a:extLst/>
        </p:spPr>
        <p:txBody>
          <a:bodyPr lIns="0" tIns="0" rIns="0" bIns="0">
            <a:spAutoFit/>
          </a:bodyPr>
          <a:lstStyle>
            <a:lvl1pPr defTabSz="1042988" eaLnBrk="0" hangingPunct="0">
              <a:defRPr sz="2100">
                <a:solidFill>
                  <a:schemeClr val="tx1"/>
                </a:solidFill>
                <a:latin typeface="Wingdings 2" charset="2"/>
                <a:ea typeface="ＭＳ Ｐゴシック" charset="-128"/>
              </a:defRPr>
            </a:lvl1pPr>
            <a:lvl2pPr marL="37931725" indent="-37474525" defTabSz="1042988" eaLnBrk="0" hangingPunct="0">
              <a:defRPr sz="2100">
                <a:solidFill>
                  <a:schemeClr val="tx1"/>
                </a:solidFill>
                <a:latin typeface="Wingdings 2" charset="2"/>
                <a:ea typeface="ＭＳ Ｐゴシック" charset="-128"/>
              </a:defRPr>
            </a:lvl2pPr>
            <a:lvl3pPr eaLnBrk="0" hangingPunct="0">
              <a:defRPr sz="2100">
                <a:solidFill>
                  <a:schemeClr val="tx1"/>
                </a:solidFill>
                <a:latin typeface="Wingdings 2" charset="2"/>
                <a:ea typeface="ＭＳ Ｐゴシック" charset="-128"/>
              </a:defRPr>
            </a:lvl3pPr>
            <a:lvl4pPr eaLnBrk="0" hangingPunct="0">
              <a:defRPr sz="2100">
                <a:solidFill>
                  <a:schemeClr val="tx1"/>
                </a:solidFill>
                <a:latin typeface="Wingdings 2" charset="2"/>
                <a:ea typeface="ＭＳ Ｐゴシック" charset="-128"/>
              </a:defRPr>
            </a:lvl4pPr>
            <a:lvl5pPr eaLnBrk="0" hangingPunct="0">
              <a:defRPr sz="2100">
                <a:solidFill>
                  <a:schemeClr val="tx1"/>
                </a:solidFill>
                <a:latin typeface="Wingdings 2" charset="2"/>
                <a:ea typeface="ＭＳ Ｐゴシック" charset="-128"/>
              </a:defRPr>
            </a:lvl5pPr>
            <a:lvl6pPr marL="457200" eaLnBrk="0" fontAlgn="base" hangingPunct="0">
              <a:spcBef>
                <a:spcPct val="0"/>
              </a:spcBef>
              <a:spcAft>
                <a:spcPct val="0"/>
              </a:spcAft>
              <a:defRPr sz="2100">
                <a:solidFill>
                  <a:schemeClr val="tx1"/>
                </a:solidFill>
                <a:latin typeface="Wingdings 2" charset="2"/>
                <a:ea typeface="ＭＳ Ｐゴシック" charset="-128"/>
              </a:defRPr>
            </a:lvl6pPr>
            <a:lvl7pPr marL="914400" eaLnBrk="0" fontAlgn="base" hangingPunct="0">
              <a:spcBef>
                <a:spcPct val="0"/>
              </a:spcBef>
              <a:spcAft>
                <a:spcPct val="0"/>
              </a:spcAft>
              <a:defRPr sz="2100">
                <a:solidFill>
                  <a:schemeClr val="tx1"/>
                </a:solidFill>
                <a:latin typeface="Wingdings 2" charset="2"/>
                <a:ea typeface="ＭＳ Ｐゴシック" charset="-128"/>
              </a:defRPr>
            </a:lvl7pPr>
            <a:lvl8pPr marL="1371600" eaLnBrk="0" fontAlgn="base" hangingPunct="0">
              <a:spcBef>
                <a:spcPct val="0"/>
              </a:spcBef>
              <a:spcAft>
                <a:spcPct val="0"/>
              </a:spcAft>
              <a:defRPr sz="2100">
                <a:solidFill>
                  <a:schemeClr val="tx1"/>
                </a:solidFill>
                <a:latin typeface="Wingdings 2" charset="2"/>
                <a:ea typeface="ＭＳ Ｐゴシック" charset="-128"/>
              </a:defRPr>
            </a:lvl8pPr>
            <a:lvl9pPr marL="1828800" eaLnBrk="0" fontAlgn="base" hangingPunct="0">
              <a:spcBef>
                <a:spcPct val="0"/>
              </a:spcBef>
              <a:spcAft>
                <a:spcPct val="0"/>
              </a:spcAft>
              <a:defRPr sz="2100">
                <a:solidFill>
                  <a:schemeClr val="tx1"/>
                </a:solidFill>
                <a:latin typeface="Wingdings 2" charset="2"/>
                <a:ea typeface="ＭＳ Ｐゴシック" charset="-128"/>
              </a:defRPr>
            </a:lvl9pPr>
          </a:lstStyle>
          <a:p>
            <a:pPr algn="ctr" eaLnBrk="1" hangingPunct="1">
              <a:defRPr/>
            </a:pPr>
            <a:r>
              <a:rPr lang="nb-NO" sz="700" smtClean="0">
                <a:latin typeface="Calibri" pitchFamily="34" charset="0"/>
              </a:rPr>
              <a:t>Oslo universitetssykehus er lokalsykehus for deler av Oslos befolkning, regionssykehus for innbyggere i Helse Sør-Øst og har </a:t>
            </a:r>
          </a:p>
          <a:p>
            <a:pPr algn="ctr" eaLnBrk="1" hangingPunct="1">
              <a:defRPr/>
            </a:pPr>
            <a:r>
              <a:rPr lang="nb-NO" sz="700" smtClean="0">
                <a:latin typeface="Calibri" pitchFamily="34" charset="0"/>
              </a:rPr>
              <a:t>en rekke nasjonale funksjoner. Post til foretaksledelsen: Oslo universitetssykehus, Postboks 4950 Nydalen, 0424 Oslo. Sentralbord: 02770</a:t>
            </a:r>
          </a:p>
          <a:p>
            <a:pPr algn="ctr" eaLnBrk="1" hangingPunct="1">
              <a:spcBef>
                <a:spcPct val="50000"/>
              </a:spcBef>
              <a:defRPr/>
            </a:pPr>
            <a:endParaRPr lang="nb-NO" sz="700" smtClean="0">
              <a:latin typeface="Calibri" pitchFamily="34" charset="0"/>
            </a:endParaRPr>
          </a:p>
        </p:txBody>
      </p:sp>
      <p:pic>
        <p:nvPicPr>
          <p:cNvPr id="1033" name="Picture 31" descr="OUS_logo_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5625" y="250825"/>
            <a:ext cx="1690688"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32" descr="OUS_logo_RGB"/>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6388" y="6196013"/>
            <a:ext cx="1443037"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5" name="Rectangle 17"/>
          <p:cNvSpPr>
            <a:spLocks noChangeArrowheads="1"/>
          </p:cNvSpPr>
          <p:nvPr userDrawn="1"/>
        </p:nvSpPr>
        <p:spPr bwMode="auto">
          <a:xfrm>
            <a:off x="5637213" y="4716463"/>
            <a:ext cx="4756150" cy="207962"/>
          </a:xfrm>
          <a:prstGeom prst="rect">
            <a:avLst/>
          </a:prstGeom>
          <a:solidFill>
            <a:srgbClr val="7FB2E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100">
                <a:solidFill>
                  <a:schemeClr val="tx1"/>
                </a:solidFill>
                <a:latin typeface="Wingdings 2" charset="2"/>
                <a:ea typeface="ＭＳ Ｐゴシック" pitchFamily="-112" charset="-128"/>
              </a:defRPr>
            </a:lvl1pPr>
            <a:lvl2pPr marL="742950" indent="-285750" eaLnBrk="0" hangingPunct="0">
              <a:defRPr sz="2100">
                <a:solidFill>
                  <a:schemeClr val="tx1"/>
                </a:solidFill>
                <a:latin typeface="Wingdings 2" charset="2"/>
                <a:ea typeface="ＭＳ Ｐゴシック" pitchFamily="-112" charset="-128"/>
              </a:defRPr>
            </a:lvl2pPr>
            <a:lvl3pPr marL="1143000" indent="-228600" eaLnBrk="0" hangingPunct="0">
              <a:defRPr sz="2100">
                <a:solidFill>
                  <a:schemeClr val="tx1"/>
                </a:solidFill>
                <a:latin typeface="Wingdings 2" charset="2"/>
                <a:ea typeface="ＭＳ Ｐゴシック" pitchFamily="-112" charset="-128"/>
              </a:defRPr>
            </a:lvl3pPr>
            <a:lvl4pPr marL="1600200" indent="-228600" eaLnBrk="0" hangingPunct="0">
              <a:defRPr sz="2100">
                <a:solidFill>
                  <a:schemeClr val="tx1"/>
                </a:solidFill>
                <a:latin typeface="Wingdings 2" charset="2"/>
                <a:ea typeface="ＭＳ Ｐゴシック" pitchFamily="-112" charset="-128"/>
              </a:defRPr>
            </a:lvl4pPr>
            <a:lvl5pPr marL="2057400" indent="-228600" eaLnBrk="0" hangingPunct="0">
              <a:defRPr sz="2100">
                <a:solidFill>
                  <a:schemeClr val="tx1"/>
                </a:solidFill>
                <a:latin typeface="Wingdings 2" charset="2"/>
                <a:ea typeface="ＭＳ Ｐゴシック" pitchFamily="-112" charset="-128"/>
              </a:defRPr>
            </a:lvl5pPr>
            <a:lvl6pPr marL="2514600" indent="-228600" eaLnBrk="0" fontAlgn="base" hangingPunct="0">
              <a:spcBef>
                <a:spcPct val="0"/>
              </a:spcBef>
              <a:spcAft>
                <a:spcPct val="0"/>
              </a:spcAft>
              <a:defRPr sz="2100">
                <a:solidFill>
                  <a:schemeClr val="tx1"/>
                </a:solidFill>
                <a:latin typeface="Wingdings 2" charset="2"/>
                <a:ea typeface="ＭＳ Ｐゴシック" pitchFamily="-112" charset="-128"/>
              </a:defRPr>
            </a:lvl6pPr>
            <a:lvl7pPr marL="2971800" indent="-228600" eaLnBrk="0" fontAlgn="base" hangingPunct="0">
              <a:spcBef>
                <a:spcPct val="0"/>
              </a:spcBef>
              <a:spcAft>
                <a:spcPct val="0"/>
              </a:spcAft>
              <a:defRPr sz="2100">
                <a:solidFill>
                  <a:schemeClr val="tx1"/>
                </a:solidFill>
                <a:latin typeface="Wingdings 2" charset="2"/>
                <a:ea typeface="ＭＳ Ｐゴシック" pitchFamily="-112" charset="-128"/>
              </a:defRPr>
            </a:lvl7pPr>
            <a:lvl8pPr marL="3429000" indent="-228600" eaLnBrk="0" fontAlgn="base" hangingPunct="0">
              <a:spcBef>
                <a:spcPct val="0"/>
              </a:spcBef>
              <a:spcAft>
                <a:spcPct val="0"/>
              </a:spcAft>
              <a:defRPr sz="2100">
                <a:solidFill>
                  <a:schemeClr val="tx1"/>
                </a:solidFill>
                <a:latin typeface="Wingdings 2" charset="2"/>
                <a:ea typeface="ＭＳ Ｐゴシック" pitchFamily="-112" charset="-128"/>
              </a:defRPr>
            </a:lvl8pPr>
            <a:lvl9pPr marL="3886200" indent="-228600" eaLnBrk="0" fontAlgn="base" hangingPunct="0">
              <a:spcBef>
                <a:spcPct val="0"/>
              </a:spcBef>
              <a:spcAft>
                <a:spcPct val="0"/>
              </a:spcAft>
              <a:defRPr sz="2100">
                <a:solidFill>
                  <a:schemeClr val="tx1"/>
                </a:solidFill>
                <a:latin typeface="Wingdings 2" charset="2"/>
                <a:ea typeface="ＭＳ Ｐゴシック" pitchFamily="-112" charset="-128"/>
              </a:defRPr>
            </a:lvl9pPr>
          </a:lstStyle>
          <a:p>
            <a:pPr eaLnBrk="1" hangingPunct="1">
              <a:defRPr/>
            </a:pPr>
            <a:endParaRPr lang="nb-NO" altLang="nb-NO" smtClean="0"/>
          </a:p>
        </p:txBody>
      </p:sp>
      <p:sp>
        <p:nvSpPr>
          <p:cNvPr id="1036" name="Rectangle 18"/>
          <p:cNvSpPr>
            <a:spLocks noChangeArrowheads="1"/>
          </p:cNvSpPr>
          <p:nvPr userDrawn="1"/>
        </p:nvSpPr>
        <p:spPr bwMode="auto">
          <a:xfrm>
            <a:off x="5637213" y="4924425"/>
            <a:ext cx="4756150" cy="1031875"/>
          </a:xfrm>
          <a:prstGeom prst="rect">
            <a:avLst/>
          </a:prstGeom>
          <a:solidFill>
            <a:srgbClr val="407CC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100">
                <a:solidFill>
                  <a:schemeClr val="tx1"/>
                </a:solidFill>
                <a:latin typeface="Wingdings 2" charset="2"/>
                <a:ea typeface="ＭＳ Ｐゴシック" pitchFamily="-112" charset="-128"/>
              </a:defRPr>
            </a:lvl1pPr>
            <a:lvl2pPr marL="742950" indent="-285750" eaLnBrk="0" hangingPunct="0">
              <a:defRPr sz="2100">
                <a:solidFill>
                  <a:schemeClr val="tx1"/>
                </a:solidFill>
                <a:latin typeface="Wingdings 2" charset="2"/>
                <a:ea typeface="ＭＳ Ｐゴシック" pitchFamily="-112" charset="-128"/>
              </a:defRPr>
            </a:lvl2pPr>
            <a:lvl3pPr marL="1143000" indent="-228600" eaLnBrk="0" hangingPunct="0">
              <a:defRPr sz="2100">
                <a:solidFill>
                  <a:schemeClr val="tx1"/>
                </a:solidFill>
                <a:latin typeface="Wingdings 2" charset="2"/>
                <a:ea typeface="ＭＳ Ｐゴシック" pitchFamily="-112" charset="-128"/>
              </a:defRPr>
            </a:lvl3pPr>
            <a:lvl4pPr marL="1600200" indent="-228600" eaLnBrk="0" hangingPunct="0">
              <a:defRPr sz="2100">
                <a:solidFill>
                  <a:schemeClr val="tx1"/>
                </a:solidFill>
                <a:latin typeface="Wingdings 2" charset="2"/>
                <a:ea typeface="ＭＳ Ｐゴシック" pitchFamily="-112" charset="-128"/>
              </a:defRPr>
            </a:lvl4pPr>
            <a:lvl5pPr marL="2057400" indent="-228600" eaLnBrk="0" hangingPunct="0">
              <a:defRPr sz="2100">
                <a:solidFill>
                  <a:schemeClr val="tx1"/>
                </a:solidFill>
                <a:latin typeface="Wingdings 2" charset="2"/>
                <a:ea typeface="ＭＳ Ｐゴシック" pitchFamily="-112" charset="-128"/>
              </a:defRPr>
            </a:lvl5pPr>
            <a:lvl6pPr marL="2514600" indent="-228600" eaLnBrk="0" fontAlgn="base" hangingPunct="0">
              <a:spcBef>
                <a:spcPct val="0"/>
              </a:spcBef>
              <a:spcAft>
                <a:spcPct val="0"/>
              </a:spcAft>
              <a:defRPr sz="2100">
                <a:solidFill>
                  <a:schemeClr val="tx1"/>
                </a:solidFill>
                <a:latin typeface="Wingdings 2" charset="2"/>
                <a:ea typeface="ＭＳ Ｐゴシック" pitchFamily="-112" charset="-128"/>
              </a:defRPr>
            </a:lvl6pPr>
            <a:lvl7pPr marL="2971800" indent="-228600" eaLnBrk="0" fontAlgn="base" hangingPunct="0">
              <a:spcBef>
                <a:spcPct val="0"/>
              </a:spcBef>
              <a:spcAft>
                <a:spcPct val="0"/>
              </a:spcAft>
              <a:defRPr sz="2100">
                <a:solidFill>
                  <a:schemeClr val="tx1"/>
                </a:solidFill>
                <a:latin typeface="Wingdings 2" charset="2"/>
                <a:ea typeface="ＭＳ Ｐゴシック" pitchFamily="-112" charset="-128"/>
              </a:defRPr>
            </a:lvl7pPr>
            <a:lvl8pPr marL="3429000" indent="-228600" eaLnBrk="0" fontAlgn="base" hangingPunct="0">
              <a:spcBef>
                <a:spcPct val="0"/>
              </a:spcBef>
              <a:spcAft>
                <a:spcPct val="0"/>
              </a:spcAft>
              <a:defRPr sz="2100">
                <a:solidFill>
                  <a:schemeClr val="tx1"/>
                </a:solidFill>
                <a:latin typeface="Wingdings 2" charset="2"/>
                <a:ea typeface="ＭＳ Ｐゴシック" pitchFamily="-112" charset="-128"/>
              </a:defRPr>
            </a:lvl8pPr>
            <a:lvl9pPr marL="3886200" indent="-228600" eaLnBrk="0" fontAlgn="base" hangingPunct="0">
              <a:spcBef>
                <a:spcPct val="0"/>
              </a:spcBef>
              <a:spcAft>
                <a:spcPct val="0"/>
              </a:spcAft>
              <a:defRPr sz="2100">
                <a:solidFill>
                  <a:schemeClr val="tx1"/>
                </a:solidFill>
                <a:latin typeface="Wingdings 2" charset="2"/>
                <a:ea typeface="ＭＳ Ｐゴシック" pitchFamily="-112" charset="-128"/>
              </a:defRPr>
            </a:lvl9pPr>
          </a:lstStyle>
          <a:p>
            <a:pPr eaLnBrk="1" hangingPunct="1">
              <a:defRPr/>
            </a:pPr>
            <a:endParaRPr lang="nb-NO" altLang="nb-NO" smtClean="0"/>
          </a:p>
        </p:txBody>
      </p:sp>
      <p:sp>
        <p:nvSpPr>
          <p:cNvPr id="1037" name="Rectangle 19"/>
          <p:cNvSpPr>
            <a:spLocks noChangeArrowheads="1"/>
          </p:cNvSpPr>
          <p:nvPr userDrawn="1"/>
        </p:nvSpPr>
        <p:spPr bwMode="auto">
          <a:xfrm>
            <a:off x="5637213" y="5956300"/>
            <a:ext cx="4756150" cy="295275"/>
          </a:xfrm>
          <a:prstGeom prst="rect">
            <a:avLst/>
          </a:prstGeom>
          <a:solidFill>
            <a:srgbClr val="7FB2E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100">
                <a:solidFill>
                  <a:schemeClr val="tx1"/>
                </a:solidFill>
                <a:latin typeface="Wingdings 2" charset="2"/>
                <a:ea typeface="ＭＳ Ｐゴシック" pitchFamily="-112" charset="-128"/>
              </a:defRPr>
            </a:lvl1pPr>
            <a:lvl2pPr marL="742950" indent="-285750" eaLnBrk="0" hangingPunct="0">
              <a:defRPr sz="2100">
                <a:solidFill>
                  <a:schemeClr val="tx1"/>
                </a:solidFill>
                <a:latin typeface="Wingdings 2" charset="2"/>
                <a:ea typeface="ＭＳ Ｐゴシック" pitchFamily="-112" charset="-128"/>
              </a:defRPr>
            </a:lvl2pPr>
            <a:lvl3pPr marL="1143000" indent="-228600" eaLnBrk="0" hangingPunct="0">
              <a:defRPr sz="2100">
                <a:solidFill>
                  <a:schemeClr val="tx1"/>
                </a:solidFill>
                <a:latin typeface="Wingdings 2" charset="2"/>
                <a:ea typeface="ＭＳ Ｐゴシック" pitchFamily="-112" charset="-128"/>
              </a:defRPr>
            </a:lvl3pPr>
            <a:lvl4pPr marL="1600200" indent="-228600" eaLnBrk="0" hangingPunct="0">
              <a:defRPr sz="2100">
                <a:solidFill>
                  <a:schemeClr val="tx1"/>
                </a:solidFill>
                <a:latin typeface="Wingdings 2" charset="2"/>
                <a:ea typeface="ＭＳ Ｐゴシック" pitchFamily="-112" charset="-128"/>
              </a:defRPr>
            </a:lvl4pPr>
            <a:lvl5pPr marL="2057400" indent="-228600" eaLnBrk="0" hangingPunct="0">
              <a:defRPr sz="2100">
                <a:solidFill>
                  <a:schemeClr val="tx1"/>
                </a:solidFill>
                <a:latin typeface="Wingdings 2" charset="2"/>
                <a:ea typeface="ＭＳ Ｐゴシック" pitchFamily="-112" charset="-128"/>
              </a:defRPr>
            </a:lvl5pPr>
            <a:lvl6pPr marL="2514600" indent="-228600" eaLnBrk="0" fontAlgn="base" hangingPunct="0">
              <a:spcBef>
                <a:spcPct val="0"/>
              </a:spcBef>
              <a:spcAft>
                <a:spcPct val="0"/>
              </a:spcAft>
              <a:defRPr sz="2100">
                <a:solidFill>
                  <a:schemeClr val="tx1"/>
                </a:solidFill>
                <a:latin typeface="Wingdings 2" charset="2"/>
                <a:ea typeface="ＭＳ Ｐゴシック" pitchFamily="-112" charset="-128"/>
              </a:defRPr>
            </a:lvl6pPr>
            <a:lvl7pPr marL="2971800" indent="-228600" eaLnBrk="0" fontAlgn="base" hangingPunct="0">
              <a:spcBef>
                <a:spcPct val="0"/>
              </a:spcBef>
              <a:spcAft>
                <a:spcPct val="0"/>
              </a:spcAft>
              <a:defRPr sz="2100">
                <a:solidFill>
                  <a:schemeClr val="tx1"/>
                </a:solidFill>
                <a:latin typeface="Wingdings 2" charset="2"/>
                <a:ea typeface="ＭＳ Ｐゴシック" pitchFamily="-112" charset="-128"/>
              </a:defRPr>
            </a:lvl7pPr>
            <a:lvl8pPr marL="3429000" indent="-228600" eaLnBrk="0" fontAlgn="base" hangingPunct="0">
              <a:spcBef>
                <a:spcPct val="0"/>
              </a:spcBef>
              <a:spcAft>
                <a:spcPct val="0"/>
              </a:spcAft>
              <a:defRPr sz="2100">
                <a:solidFill>
                  <a:schemeClr val="tx1"/>
                </a:solidFill>
                <a:latin typeface="Wingdings 2" charset="2"/>
                <a:ea typeface="ＭＳ Ｐゴシック" pitchFamily="-112" charset="-128"/>
              </a:defRPr>
            </a:lvl8pPr>
            <a:lvl9pPr marL="3886200" indent="-228600" eaLnBrk="0" fontAlgn="base" hangingPunct="0">
              <a:spcBef>
                <a:spcPct val="0"/>
              </a:spcBef>
              <a:spcAft>
                <a:spcPct val="0"/>
              </a:spcAft>
              <a:defRPr sz="2100">
                <a:solidFill>
                  <a:schemeClr val="tx1"/>
                </a:solidFill>
                <a:latin typeface="Wingdings 2" charset="2"/>
                <a:ea typeface="ＭＳ Ｐゴシック" pitchFamily="-112" charset="-128"/>
              </a:defRPr>
            </a:lvl9pPr>
          </a:lstStyle>
          <a:p>
            <a:pPr eaLnBrk="1" hangingPunct="1">
              <a:defRPr/>
            </a:pPr>
            <a:endParaRPr lang="nb-NO" altLang="nb-NO" smtClean="0"/>
          </a:p>
        </p:txBody>
      </p:sp>
      <p:sp>
        <p:nvSpPr>
          <p:cNvPr id="1038" name="Rectangle 21"/>
          <p:cNvSpPr>
            <a:spLocks noChangeArrowheads="1"/>
          </p:cNvSpPr>
          <p:nvPr userDrawn="1"/>
        </p:nvSpPr>
        <p:spPr bwMode="auto">
          <a:xfrm>
            <a:off x="5637213" y="6416675"/>
            <a:ext cx="4756150" cy="531813"/>
          </a:xfrm>
          <a:prstGeom prst="rect">
            <a:avLst/>
          </a:prstGeom>
          <a:solidFill>
            <a:srgbClr val="0065B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100">
                <a:solidFill>
                  <a:schemeClr val="tx1"/>
                </a:solidFill>
                <a:latin typeface="Wingdings 2" charset="2"/>
                <a:ea typeface="ＭＳ Ｐゴシック" pitchFamily="-112" charset="-128"/>
              </a:defRPr>
            </a:lvl1pPr>
            <a:lvl2pPr marL="742950" indent="-285750" eaLnBrk="0" hangingPunct="0">
              <a:defRPr sz="2100">
                <a:solidFill>
                  <a:schemeClr val="tx1"/>
                </a:solidFill>
                <a:latin typeface="Wingdings 2" charset="2"/>
                <a:ea typeface="ＭＳ Ｐゴシック" pitchFamily="-112" charset="-128"/>
              </a:defRPr>
            </a:lvl2pPr>
            <a:lvl3pPr marL="1143000" indent="-228600" eaLnBrk="0" hangingPunct="0">
              <a:defRPr sz="2100">
                <a:solidFill>
                  <a:schemeClr val="tx1"/>
                </a:solidFill>
                <a:latin typeface="Wingdings 2" charset="2"/>
                <a:ea typeface="ＭＳ Ｐゴシック" pitchFamily="-112" charset="-128"/>
              </a:defRPr>
            </a:lvl3pPr>
            <a:lvl4pPr marL="1600200" indent="-228600" eaLnBrk="0" hangingPunct="0">
              <a:defRPr sz="2100">
                <a:solidFill>
                  <a:schemeClr val="tx1"/>
                </a:solidFill>
                <a:latin typeface="Wingdings 2" charset="2"/>
                <a:ea typeface="ＭＳ Ｐゴシック" pitchFamily="-112" charset="-128"/>
              </a:defRPr>
            </a:lvl4pPr>
            <a:lvl5pPr marL="2057400" indent="-228600" eaLnBrk="0" hangingPunct="0">
              <a:defRPr sz="2100">
                <a:solidFill>
                  <a:schemeClr val="tx1"/>
                </a:solidFill>
                <a:latin typeface="Wingdings 2" charset="2"/>
                <a:ea typeface="ＭＳ Ｐゴシック" pitchFamily="-112" charset="-128"/>
              </a:defRPr>
            </a:lvl5pPr>
            <a:lvl6pPr marL="2514600" indent="-228600" eaLnBrk="0" fontAlgn="base" hangingPunct="0">
              <a:spcBef>
                <a:spcPct val="0"/>
              </a:spcBef>
              <a:spcAft>
                <a:spcPct val="0"/>
              </a:spcAft>
              <a:defRPr sz="2100">
                <a:solidFill>
                  <a:schemeClr val="tx1"/>
                </a:solidFill>
                <a:latin typeface="Wingdings 2" charset="2"/>
                <a:ea typeface="ＭＳ Ｐゴシック" pitchFamily="-112" charset="-128"/>
              </a:defRPr>
            </a:lvl6pPr>
            <a:lvl7pPr marL="2971800" indent="-228600" eaLnBrk="0" fontAlgn="base" hangingPunct="0">
              <a:spcBef>
                <a:spcPct val="0"/>
              </a:spcBef>
              <a:spcAft>
                <a:spcPct val="0"/>
              </a:spcAft>
              <a:defRPr sz="2100">
                <a:solidFill>
                  <a:schemeClr val="tx1"/>
                </a:solidFill>
                <a:latin typeface="Wingdings 2" charset="2"/>
                <a:ea typeface="ＭＳ Ｐゴシック" pitchFamily="-112" charset="-128"/>
              </a:defRPr>
            </a:lvl7pPr>
            <a:lvl8pPr marL="3429000" indent="-228600" eaLnBrk="0" fontAlgn="base" hangingPunct="0">
              <a:spcBef>
                <a:spcPct val="0"/>
              </a:spcBef>
              <a:spcAft>
                <a:spcPct val="0"/>
              </a:spcAft>
              <a:defRPr sz="2100">
                <a:solidFill>
                  <a:schemeClr val="tx1"/>
                </a:solidFill>
                <a:latin typeface="Wingdings 2" charset="2"/>
                <a:ea typeface="ＭＳ Ｐゴシック" pitchFamily="-112" charset="-128"/>
              </a:defRPr>
            </a:lvl8pPr>
            <a:lvl9pPr marL="3886200" indent="-228600" eaLnBrk="0" fontAlgn="base" hangingPunct="0">
              <a:spcBef>
                <a:spcPct val="0"/>
              </a:spcBef>
              <a:spcAft>
                <a:spcPct val="0"/>
              </a:spcAft>
              <a:defRPr sz="2100">
                <a:solidFill>
                  <a:schemeClr val="tx1"/>
                </a:solidFill>
                <a:latin typeface="Wingdings 2" charset="2"/>
                <a:ea typeface="ＭＳ Ｐゴシック" pitchFamily="-112" charset="-128"/>
              </a:defRPr>
            </a:lvl9pPr>
          </a:lstStyle>
          <a:p>
            <a:pPr eaLnBrk="1" hangingPunct="1">
              <a:defRPr/>
            </a:pPr>
            <a:endParaRPr lang="nb-NO" altLang="nb-NO" smtClean="0"/>
          </a:p>
        </p:txBody>
      </p:sp>
      <p:sp>
        <p:nvSpPr>
          <p:cNvPr id="1039" name="Rectangle 20"/>
          <p:cNvSpPr>
            <a:spLocks noChangeArrowheads="1"/>
          </p:cNvSpPr>
          <p:nvPr userDrawn="1"/>
        </p:nvSpPr>
        <p:spPr bwMode="auto">
          <a:xfrm>
            <a:off x="5637213" y="6251575"/>
            <a:ext cx="4756150" cy="115888"/>
          </a:xfrm>
          <a:prstGeom prst="rect">
            <a:avLst/>
          </a:prstGeom>
          <a:solidFill>
            <a:srgbClr val="0065B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100">
                <a:solidFill>
                  <a:schemeClr val="tx1"/>
                </a:solidFill>
                <a:latin typeface="Wingdings 2" charset="2"/>
                <a:ea typeface="ＭＳ Ｐゴシック" pitchFamily="-112" charset="-128"/>
              </a:defRPr>
            </a:lvl1pPr>
            <a:lvl2pPr marL="742950" indent="-285750" eaLnBrk="0" hangingPunct="0">
              <a:defRPr sz="2100">
                <a:solidFill>
                  <a:schemeClr val="tx1"/>
                </a:solidFill>
                <a:latin typeface="Wingdings 2" charset="2"/>
                <a:ea typeface="ＭＳ Ｐゴシック" pitchFamily="-112" charset="-128"/>
              </a:defRPr>
            </a:lvl2pPr>
            <a:lvl3pPr marL="1143000" indent="-228600" eaLnBrk="0" hangingPunct="0">
              <a:defRPr sz="2100">
                <a:solidFill>
                  <a:schemeClr val="tx1"/>
                </a:solidFill>
                <a:latin typeface="Wingdings 2" charset="2"/>
                <a:ea typeface="ＭＳ Ｐゴシック" pitchFamily="-112" charset="-128"/>
              </a:defRPr>
            </a:lvl3pPr>
            <a:lvl4pPr marL="1600200" indent="-228600" eaLnBrk="0" hangingPunct="0">
              <a:defRPr sz="2100">
                <a:solidFill>
                  <a:schemeClr val="tx1"/>
                </a:solidFill>
                <a:latin typeface="Wingdings 2" charset="2"/>
                <a:ea typeface="ＭＳ Ｐゴシック" pitchFamily="-112" charset="-128"/>
              </a:defRPr>
            </a:lvl4pPr>
            <a:lvl5pPr marL="2057400" indent="-228600" eaLnBrk="0" hangingPunct="0">
              <a:defRPr sz="2100">
                <a:solidFill>
                  <a:schemeClr val="tx1"/>
                </a:solidFill>
                <a:latin typeface="Wingdings 2" charset="2"/>
                <a:ea typeface="ＭＳ Ｐゴシック" pitchFamily="-112" charset="-128"/>
              </a:defRPr>
            </a:lvl5pPr>
            <a:lvl6pPr marL="2514600" indent="-228600" eaLnBrk="0" fontAlgn="base" hangingPunct="0">
              <a:spcBef>
                <a:spcPct val="0"/>
              </a:spcBef>
              <a:spcAft>
                <a:spcPct val="0"/>
              </a:spcAft>
              <a:defRPr sz="2100">
                <a:solidFill>
                  <a:schemeClr val="tx1"/>
                </a:solidFill>
                <a:latin typeface="Wingdings 2" charset="2"/>
                <a:ea typeface="ＭＳ Ｐゴシック" pitchFamily="-112" charset="-128"/>
              </a:defRPr>
            </a:lvl6pPr>
            <a:lvl7pPr marL="2971800" indent="-228600" eaLnBrk="0" fontAlgn="base" hangingPunct="0">
              <a:spcBef>
                <a:spcPct val="0"/>
              </a:spcBef>
              <a:spcAft>
                <a:spcPct val="0"/>
              </a:spcAft>
              <a:defRPr sz="2100">
                <a:solidFill>
                  <a:schemeClr val="tx1"/>
                </a:solidFill>
                <a:latin typeface="Wingdings 2" charset="2"/>
                <a:ea typeface="ＭＳ Ｐゴシック" pitchFamily="-112" charset="-128"/>
              </a:defRPr>
            </a:lvl7pPr>
            <a:lvl8pPr marL="3429000" indent="-228600" eaLnBrk="0" fontAlgn="base" hangingPunct="0">
              <a:spcBef>
                <a:spcPct val="0"/>
              </a:spcBef>
              <a:spcAft>
                <a:spcPct val="0"/>
              </a:spcAft>
              <a:defRPr sz="2100">
                <a:solidFill>
                  <a:schemeClr val="tx1"/>
                </a:solidFill>
                <a:latin typeface="Wingdings 2" charset="2"/>
                <a:ea typeface="ＭＳ Ｐゴシック" pitchFamily="-112" charset="-128"/>
              </a:defRPr>
            </a:lvl8pPr>
            <a:lvl9pPr marL="3886200" indent="-228600" eaLnBrk="0" fontAlgn="base" hangingPunct="0">
              <a:spcBef>
                <a:spcPct val="0"/>
              </a:spcBef>
              <a:spcAft>
                <a:spcPct val="0"/>
              </a:spcAft>
              <a:defRPr sz="2100">
                <a:solidFill>
                  <a:schemeClr val="tx1"/>
                </a:solidFill>
                <a:latin typeface="Wingdings 2" charset="2"/>
                <a:ea typeface="ＭＳ Ｐゴシック" pitchFamily="-112" charset="-128"/>
              </a:defRPr>
            </a:lvl9pPr>
          </a:lstStyle>
          <a:p>
            <a:pPr eaLnBrk="1" hangingPunct="1">
              <a:defRPr/>
            </a:pPr>
            <a:endParaRPr lang="nb-NO" altLang="nb-NO" smtClean="0"/>
          </a:p>
        </p:txBody>
      </p:sp>
    </p:spTree>
  </p:cSld>
  <p:clrMap bg1="lt1" tx1="dk1" bg2="lt2" tx2="dk2" accent1="accent1" accent2="accent2" accent3="accent3" accent4="accent4" accent5="accent5" accent6="accent6" hlink="hlink" folHlink="folHlink"/>
  <p:sldLayoutIdLst>
    <p:sldLayoutId id="2147483651" r:id="rId1"/>
  </p:sldLayoutIdLst>
  <p:timing>
    <p:tnLst>
      <p:par>
        <p:cTn id="1" dur="indefinite" restart="never" nodeType="tmRoot"/>
      </p:par>
    </p:tnLst>
  </p:timing>
  <p:txStyles>
    <p:titleStyle>
      <a:lvl1pPr algn="l" defTabSz="1042988" rtl="0" eaLnBrk="0" fontAlgn="base" hangingPunct="0">
        <a:spcBef>
          <a:spcPct val="0"/>
        </a:spcBef>
        <a:spcAft>
          <a:spcPct val="0"/>
        </a:spcAft>
        <a:defRPr sz="2600">
          <a:solidFill>
            <a:schemeClr val="bg1"/>
          </a:solidFill>
          <a:latin typeface="+mj-lt"/>
          <a:ea typeface="ＭＳ Ｐゴシック" charset="-128"/>
          <a:cs typeface="+mj-cs"/>
        </a:defRPr>
      </a:lvl1pPr>
      <a:lvl2pPr algn="l" defTabSz="1042988" rtl="0" eaLnBrk="0" fontAlgn="base" hangingPunct="0">
        <a:spcBef>
          <a:spcPct val="0"/>
        </a:spcBef>
        <a:spcAft>
          <a:spcPct val="0"/>
        </a:spcAft>
        <a:defRPr sz="2600">
          <a:solidFill>
            <a:schemeClr val="bg1"/>
          </a:solidFill>
          <a:latin typeface="Calibri" pitchFamily="34" charset="0"/>
          <a:ea typeface="ＭＳ Ｐゴシック" charset="-128"/>
        </a:defRPr>
      </a:lvl2pPr>
      <a:lvl3pPr algn="l" defTabSz="1042988" rtl="0" eaLnBrk="0" fontAlgn="base" hangingPunct="0">
        <a:spcBef>
          <a:spcPct val="0"/>
        </a:spcBef>
        <a:spcAft>
          <a:spcPct val="0"/>
        </a:spcAft>
        <a:defRPr sz="2600">
          <a:solidFill>
            <a:schemeClr val="bg1"/>
          </a:solidFill>
          <a:latin typeface="Calibri" pitchFamily="34" charset="0"/>
          <a:ea typeface="ＭＳ Ｐゴシック" charset="-128"/>
        </a:defRPr>
      </a:lvl3pPr>
      <a:lvl4pPr algn="l" defTabSz="1042988" rtl="0" eaLnBrk="0" fontAlgn="base" hangingPunct="0">
        <a:spcBef>
          <a:spcPct val="0"/>
        </a:spcBef>
        <a:spcAft>
          <a:spcPct val="0"/>
        </a:spcAft>
        <a:defRPr sz="2600">
          <a:solidFill>
            <a:schemeClr val="bg1"/>
          </a:solidFill>
          <a:latin typeface="Calibri" pitchFamily="34" charset="0"/>
          <a:ea typeface="ＭＳ Ｐゴシック" charset="-128"/>
        </a:defRPr>
      </a:lvl4pPr>
      <a:lvl5pPr algn="l" defTabSz="1042988" rtl="0" eaLnBrk="0" fontAlgn="base" hangingPunct="0">
        <a:spcBef>
          <a:spcPct val="0"/>
        </a:spcBef>
        <a:spcAft>
          <a:spcPct val="0"/>
        </a:spcAft>
        <a:defRPr sz="2600">
          <a:solidFill>
            <a:schemeClr val="bg1"/>
          </a:solidFill>
          <a:latin typeface="Calibri" pitchFamily="34" charset="0"/>
          <a:ea typeface="ＭＳ Ｐゴシック" charset="-128"/>
        </a:defRPr>
      </a:lvl5pPr>
      <a:lvl6pPr marL="457200" algn="l" defTabSz="1042988" rtl="0" eaLnBrk="1" fontAlgn="base" hangingPunct="1">
        <a:spcBef>
          <a:spcPct val="0"/>
        </a:spcBef>
        <a:spcAft>
          <a:spcPct val="0"/>
        </a:spcAft>
        <a:defRPr sz="2600">
          <a:solidFill>
            <a:schemeClr val="bg1"/>
          </a:solidFill>
          <a:latin typeface="Calibri" pitchFamily="34" charset="0"/>
        </a:defRPr>
      </a:lvl6pPr>
      <a:lvl7pPr marL="914400" algn="l" defTabSz="1042988" rtl="0" eaLnBrk="1" fontAlgn="base" hangingPunct="1">
        <a:spcBef>
          <a:spcPct val="0"/>
        </a:spcBef>
        <a:spcAft>
          <a:spcPct val="0"/>
        </a:spcAft>
        <a:defRPr sz="2600">
          <a:solidFill>
            <a:schemeClr val="bg1"/>
          </a:solidFill>
          <a:latin typeface="Calibri" pitchFamily="34" charset="0"/>
        </a:defRPr>
      </a:lvl7pPr>
      <a:lvl8pPr marL="1371600" algn="l" defTabSz="1042988" rtl="0" eaLnBrk="1" fontAlgn="base" hangingPunct="1">
        <a:spcBef>
          <a:spcPct val="0"/>
        </a:spcBef>
        <a:spcAft>
          <a:spcPct val="0"/>
        </a:spcAft>
        <a:defRPr sz="2600">
          <a:solidFill>
            <a:schemeClr val="bg1"/>
          </a:solidFill>
          <a:latin typeface="Calibri" pitchFamily="34" charset="0"/>
        </a:defRPr>
      </a:lvl8pPr>
      <a:lvl9pPr marL="1828800" algn="l" defTabSz="1042988" rtl="0" eaLnBrk="1" fontAlgn="base" hangingPunct="1">
        <a:spcBef>
          <a:spcPct val="0"/>
        </a:spcBef>
        <a:spcAft>
          <a:spcPct val="0"/>
        </a:spcAft>
        <a:defRPr sz="2600">
          <a:solidFill>
            <a:schemeClr val="bg1"/>
          </a:solidFill>
          <a:latin typeface="Calibri" pitchFamily="34" charset="0"/>
        </a:defRPr>
      </a:lvl9pPr>
    </p:titleStyle>
    <p:bodyStyle>
      <a:lvl1pPr marL="342900" indent="-342900" algn="l" defTabSz="1042988" rtl="0" eaLnBrk="0" fontAlgn="base" hangingPunct="0">
        <a:lnSpc>
          <a:spcPts val="1300"/>
        </a:lnSpc>
        <a:spcBef>
          <a:spcPct val="0"/>
        </a:spcBef>
        <a:spcAft>
          <a:spcPct val="0"/>
        </a:spcAft>
        <a:defRPr sz="1000">
          <a:solidFill>
            <a:schemeClr val="tx1"/>
          </a:solidFill>
          <a:latin typeface="+mn-lt"/>
          <a:ea typeface="ＭＳ Ｐゴシック" charset="-128"/>
          <a:cs typeface="+mn-cs"/>
        </a:defRPr>
      </a:lvl1pPr>
      <a:lvl2pPr marL="266700" indent="-87313" algn="l" defTabSz="1042988" rtl="0" eaLnBrk="0" fontAlgn="base" hangingPunct="0">
        <a:spcBef>
          <a:spcPct val="0"/>
        </a:spcBef>
        <a:spcAft>
          <a:spcPct val="0"/>
        </a:spcAft>
        <a:buChar char="–"/>
        <a:defRPr sz="1000">
          <a:solidFill>
            <a:schemeClr val="tx1"/>
          </a:solidFill>
          <a:latin typeface="+mj-lt"/>
          <a:ea typeface="ＭＳ Ｐゴシック" charset="-128"/>
        </a:defRPr>
      </a:lvl2pPr>
      <a:lvl3pPr marL="712788" indent="-169863" algn="l" defTabSz="1042988" rtl="0" eaLnBrk="0" fontAlgn="base" hangingPunct="0">
        <a:spcBef>
          <a:spcPct val="0"/>
        </a:spcBef>
        <a:spcAft>
          <a:spcPct val="0"/>
        </a:spcAft>
        <a:buChar char="•"/>
        <a:defRPr sz="1000">
          <a:solidFill>
            <a:schemeClr val="tx1"/>
          </a:solidFill>
          <a:latin typeface="+mj-lt"/>
          <a:ea typeface="ＭＳ Ｐゴシック" charset="-128"/>
        </a:defRPr>
      </a:lvl3pPr>
      <a:lvl4pPr marL="1073150" indent="-179388" algn="l" defTabSz="1042988" rtl="0" eaLnBrk="0" fontAlgn="base" hangingPunct="0">
        <a:spcBef>
          <a:spcPct val="20000"/>
        </a:spcBef>
        <a:spcAft>
          <a:spcPct val="0"/>
        </a:spcAft>
        <a:buChar char="–"/>
        <a:defRPr sz="1000">
          <a:solidFill>
            <a:schemeClr val="tx1"/>
          </a:solidFill>
          <a:latin typeface="+mj-lt"/>
          <a:ea typeface="ＭＳ Ｐゴシック" charset="-128"/>
        </a:defRPr>
      </a:lvl4pPr>
      <a:lvl5pPr marL="1435100" indent="-180975" algn="l" defTabSz="1042988" rtl="0" eaLnBrk="0" fontAlgn="base" hangingPunct="0">
        <a:spcBef>
          <a:spcPct val="20000"/>
        </a:spcBef>
        <a:spcAft>
          <a:spcPct val="0"/>
        </a:spcAft>
        <a:buChar char="»"/>
        <a:defRPr sz="1000">
          <a:solidFill>
            <a:schemeClr val="tx1"/>
          </a:solidFill>
          <a:latin typeface="+mj-lt"/>
          <a:ea typeface="ＭＳ Ｐゴシック" charset="-128"/>
        </a:defRPr>
      </a:lvl5pPr>
      <a:lvl6pPr marL="1892300" indent="-180975" algn="l" defTabSz="1042988" rtl="0" eaLnBrk="1" fontAlgn="base" hangingPunct="1">
        <a:spcBef>
          <a:spcPct val="20000"/>
        </a:spcBef>
        <a:spcAft>
          <a:spcPct val="0"/>
        </a:spcAft>
        <a:buChar char="»"/>
        <a:defRPr sz="1000">
          <a:solidFill>
            <a:schemeClr val="tx1"/>
          </a:solidFill>
          <a:latin typeface="+mj-lt"/>
        </a:defRPr>
      </a:lvl6pPr>
      <a:lvl7pPr marL="2349500" indent="-180975" algn="l" defTabSz="1042988" rtl="0" eaLnBrk="1" fontAlgn="base" hangingPunct="1">
        <a:spcBef>
          <a:spcPct val="20000"/>
        </a:spcBef>
        <a:spcAft>
          <a:spcPct val="0"/>
        </a:spcAft>
        <a:buChar char="»"/>
        <a:defRPr sz="1000">
          <a:solidFill>
            <a:schemeClr val="tx1"/>
          </a:solidFill>
          <a:latin typeface="+mj-lt"/>
        </a:defRPr>
      </a:lvl7pPr>
      <a:lvl8pPr marL="2806700" indent="-180975" algn="l" defTabSz="1042988" rtl="0" eaLnBrk="1" fontAlgn="base" hangingPunct="1">
        <a:spcBef>
          <a:spcPct val="20000"/>
        </a:spcBef>
        <a:spcAft>
          <a:spcPct val="0"/>
        </a:spcAft>
        <a:buChar char="»"/>
        <a:defRPr sz="1000">
          <a:solidFill>
            <a:schemeClr val="tx1"/>
          </a:solidFill>
          <a:latin typeface="+mj-lt"/>
        </a:defRPr>
      </a:lvl8pPr>
      <a:lvl9pPr marL="3263900" indent="-180975" algn="l" defTabSz="1042988" rtl="0" eaLnBrk="1" fontAlgn="base" hangingPunct="1">
        <a:spcBef>
          <a:spcPct val="20000"/>
        </a:spcBef>
        <a:spcAft>
          <a:spcPct val="0"/>
        </a:spcAft>
        <a:buChar char="»"/>
        <a:defRPr sz="1000">
          <a:solidFill>
            <a:schemeClr val="tx1"/>
          </a:solidFill>
          <a:latin typeface="+mj-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1026"/>
          <p:cNvSpPr>
            <a:spLocks noGrp="1" noChangeArrowheads="1"/>
          </p:cNvSpPr>
          <p:nvPr>
            <p:ph type="body" idx="1"/>
          </p:nvPr>
        </p:nvSpPr>
        <p:spPr bwMode="auto">
          <a:xfrm>
            <a:off x="431800" y="539750"/>
            <a:ext cx="9825038" cy="662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nb-NO" altLang="nb-NO" smtClean="0"/>
              <a:t>Klikk for å redigere tekststiler i malen</a:t>
            </a:r>
          </a:p>
        </p:txBody>
      </p:sp>
      <p:sp>
        <p:nvSpPr>
          <p:cNvPr id="2051" name="Rectangle 1027"/>
          <p:cNvSpPr>
            <a:spLocks noChangeArrowheads="1"/>
          </p:cNvSpPr>
          <p:nvPr/>
        </p:nvSpPr>
        <p:spPr bwMode="auto">
          <a:xfrm>
            <a:off x="5635625" y="6337300"/>
            <a:ext cx="4754563" cy="5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100">
                <a:solidFill>
                  <a:schemeClr val="tx1"/>
                </a:solidFill>
                <a:latin typeface="Wingdings 2" charset="2"/>
                <a:ea typeface="ＭＳ Ｐゴシック" pitchFamily="-112" charset="-128"/>
              </a:defRPr>
            </a:lvl1pPr>
            <a:lvl2pPr marL="742950" indent="-285750" eaLnBrk="0" hangingPunct="0">
              <a:defRPr sz="2100">
                <a:solidFill>
                  <a:schemeClr val="tx1"/>
                </a:solidFill>
                <a:latin typeface="Wingdings 2" charset="2"/>
                <a:ea typeface="ＭＳ Ｐゴシック" pitchFamily="-112" charset="-128"/>
              </a:defRPr>
            </a:lvl2pPr>
            <a:lvl3pPr marL="1143000" indent="-228600" eaLnBrk="0" hangingPunct="0">
              <a:defRPr sz="2100">
                <a:solidFill>
                  <a:schemeClr val="tx1"/>
                </a:solidFill>
                <a:latin typeface="Wingdings 2" charset="2"/>
                <a:ea typeface="ＭＳ Ｐゴシック" pitchFamily="-112" charset="-128"/>
              </a:defRPr>
            </a:lvl3pPr>
            <a:lvl4pPr marL="1600200" indent="-228600" eaLnBrk="0" hangingPunct="0">
              <a:defRPr sz="2100">
                <a:solidFill>
                  <a:schemeClr val="tx1"/>
                </a:solidFill>
                <a:latin typeface="Wingdings 2" charset="2"/>
                <a:ea typeface="ＭＳ Ｐゴシック" pitchFamily="-112" charset="-128"/>
              </a:defRPr>
            </a:lvl4pPr>
            <a:lvl5pPr marL="2057400" indent="-228600" eaLnBrk="0" hangingPunct="0">
              <a:defRPr sz="2100">
                <a:solidFill>
                  <a:schemeClr val="tx1"/>
                </a:solidFill>
                <a:latin typeface="Wingdings 2" charset="2"/>
                <a:ea typeface="ＭＳ Ｐゴシック" pitchFamily="-112" charset="-128"/>
              </a:defRPr>
            </a:lvl5pPr>
            <a:lvl6pPr marL="2514600" indent="-228600" eaLnBrk="0" fontAlgn="base" hangingPunct="0">
              <a:spcBef>
                <a:spcPct val="0"/>
              </a:spcBef>
              <a:spcAft>
                <a:spcPct val="0"/>
              </a:spcAft>
              <a:defRPr sz="2100">
                <a:solidFill>
                  <a:schemeClr val="tx1"/>
                </a:solidFill>
                <a:latin typeface="Wingdings 2" charset="2"/>
                <a:ea typeface="ＭＳ Ｐゴシック" pitchFamily="-112" charset="-128"/>
              </a:defRPr>
            </a:lvl6pPr>
            <a:lvl7pPr marL="2971800" indent="-228600" eaLnBrk="0" fontAlgn="base" hangingPunct="0">
              <a:spcBef>
                <a:spcPct val="0"/>
              </a:spcBef>
              <a:spcAft>
                <a:spcPct val="0"/>
              </a:spcAft>
              <a:defRPr sz="2100">
                <a:solidFill>
                  <a:schemeClr val="tx1"/>
                </a:solidFill>
                <a:latin typeface="Wingdings 2" charset="2"/>
                <a:ea typeface="ＭＳ Ｐゴシック" pitchFamily="-112" charset="-128"/>
              </a:defRPr>
            </a:lvl7pPr>
            <a:lvl8pPr marL="3429000" indent="-228600" eaLnBrk="0" fontAlgn="base" hangingPunct="0">
              <a:spcBef>
                <a:spcPct val="0"/>
              </a:spcBef>
              <a:spcAft>
                <a:spcPct val="0"/>
              </a:spcAft>
              <a:defRPr sz="2100">
                <a:solidFill>
                  <a:schemeClr val="tx1"/>
                </a:solidFill>
                <a:latin typeface="Wingdings 2" charset="2"/>
                <a:ea typeface="ＭＳ Ｐゴシック" pitchFamily="-112" charset="-128"/>
              </a:defRPr>
            </a:lvl8pPr>
            <a:lvl9pPr marL="3886200" indent="-228600" eaLnBrk="0" fontAlgn="base" hangingPunct="0">
              <a:spcBef>
                <a:spcPct val="0"/>
              </a:spcBef>
              <a:spcAft>
                <a:spcPct val="0"/>
              </a:spcAft>
              <a:defRPr sz="2100">
                <a:solidFill>
                  <a:schemeClr val="tx1"/>
                </a:solidFill>
                <a:latin typeface="Wingdings 2" charset="2"/>
                <a:ea typeface="ＭＳ Ｐゴシック" pitchFamily="-112" charset="-128"/>
              </a:defRPr>
            </a:lvl9pPr>
          </a:lstStyle>
          <a:p>
            <a:pPr eaLnBrk="1" hangingPunct="1">
              <a:defRPr/>
            </a:pPr>
            <a:endParaRPr lang="en-GB" altLang="nb-NO" smtClean="0"/>
          </a:p>
        </p:txBody>
      </p:sp>
      <p:sp>
        <p:nvSpPr>
          <p:cNvPr id="2052" name="Rectangle 1028"/>
          <p:cNvSpPr>
            <a:spLocks noChangeArrowheads="1"/>
          </p:cNvSpPr>
          <p:nvPr/>
        </p:nvSpPr>
        <p:spPr bwMode="auto">
          <a:xfrm>
            <a:off x="323850" y="6337300"/>
            <a:ext cx="4695825" cy="5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100">
                <a:solidFill>
                  <a:schemeClr val="tx1"/>
                </a:solidFill>
                <a:latin typeface="Wingdings 2" charset="2"/>
                <a:ea typeface="ＭＳ Ｐゴシック" pitchFamily="-112" charset="-128"/>
              </a:defRPr>
            </a:lvl1pPr>
            <a:lvl2pPr marL="742950" indent="-285750" eaLnBrk="0" hangingPunct="0">
              <a:defRPr sz="2100">
                <a:solidFill>
                  <a:schemeClr val="tx1"/>
                </a:solidFill>
                <a:latin typeface="Wingdings 2" charset="2"/>
                <a:ea typeface="ＭＳ Ｐゴシック" pitchFamily="-112" charset="-128"/>
              </a:defRPr>
            </a:lvl2pPr>
            <a:lvl3pPr marL="1143000" indent="-228600" eaLnBrk="0" hangingPunct="0">
              <a:defRPr sz="2100">
                <a:solidFill>
                  <a:schemeClr val="tx1"/>
                </a:solidFill>
                <a:latin typeface="Wingdings 2" charset="2"/>
                <a:ea typeface="ＭＳ Ｐゴシック" pitchFamily="-112" charset="-128"/>
              </a:defRPr>
            </a:lvl3pPr>
            <a:lvl4pPr marL="1600200" indent="-228600" eaLnBrk="0" hangingPunct="0">
              <a:defRPr sz="2100">
                <a:solidFill>
                  <a:schemeClr val="tx1"/>
                </a:solidFill>
                <a:latin typeface="Wingdings 2" charset="2"/>
                <a:ea typeface="ＭＳ Ｐゴシック" pitchFamily="-112" charset="-128"/>
              </a:defRPr>
            </a:lvl4pPr>
            <a:lvl5pPr marL="2057400" indent="-228600" eaLnBrk="0" hangingPunct="0">
              <a:defRPr sz="2100">
                <a:solidFill>
                  <a:schemeClr val="tx1"/>
                </a:solidFill>
                <a:latin typeface="Wingdings 2" charset="2"/>
                <a:ea typeface="ＭＳ Ｐゴシック" pitchFamily="-112" charset="-128"/>
              </a:defRPr>
            </a:lvl5pPr>
            <a:lvl6pPr marL="2514600" indent="-228600" eaLnBrk="0" fontAlgn="base" hangingPunct="0">
              <a:spcBef>
                <a:spcPct val="0"/>
              </a:spcBef>
              <a:spcAft>
                <a:spcPct val="0"/>
              </a:spcAft>
              <a:defRPr sz="2100">
                <a:solidFill>
                  <a:schemeClr val="tx1"/>
                </a:solidFill>
                <a:latin typeface="Wingdings 2" charset="2"/>
                <a:ea typeface="ＭＳ Ｐゴシック" pitchFamily="-112" charset="-128"/>
              </a:defRPr>
            </a:lvl6pPr>
            <a:lvl7pPr marL="2971800" indent="-228600" eaLnBrk="0" fontAlgn="base" hangingPunct="0">
              <a:spcBef>
                <a:spcPct val="0"/>
              </a:spcBef>
              <a:spcAft>
                <a:spcPct val="0"/>
              </a:spcAft>
              <a:defRPr sz="2100">
                <a:solidFill>
                  <a:schemeClr val="tx1"/>
                </a:solidFill>
                <a:latin typeface="Wingdings 2" charset="2"/>
                <a:ea typeface="ＭＳ Ｐゴシック" pitchFamily="-112" charset="-128"/>
              </a:defRPr>
            </a:lvl7pPr>
            <a:lvl8pPr marL="3429000" indent="-228600" eaLnBrk="0" fontAlgn="base" hangingPunct="0">
              <a:spcBef>
                <a:spcPct val="0"/>
              </a:spcBef>
              <a:spcAft>
                <a:spcPct val="0"/>
              </a:spcAft>
              <a:defRPr sz="2100">
                <a:solidFill>
                  <a:schemeClr val="tx1"/>
                </a:solidFill>
                <a:latin typeface="Wingdings 2" charset="2"/>
                <a:ea typeface="ＭＳ Ｐゴシック" pitchFamily="-112" charset="-128"/>
              </a:defRPr>
            </a:lvl8pPr>
            <a:lvl9pPr marL="3886200" indent="-228600" eaLnBrk="0" fontAlgn="base" hangingPunct="0">
              <a:spcBef>
                <a:spcPct val="0"/>
              </a:spcBef>
              <a:spcAft>
                <a:spcPct val="0"/>
              </a:spcAft>
              <a:defRPr sz="2100">
                <a:solidFill>
                  <a:schemeClr val="tx1"/>
                </a:solidFill>
                <a:latin typeface="Wingdings 2" charset="2"/>
                <a:ea typeface="ＭＳ Ｐゴシック" pitchFamily="-112" charset="-128"/>
              </a:defRPr>
            </a:lvl9pPr>
          </a:lstStyle>
          <a:p>
            <a:pPr eaLnBrk="1" hangingPunct="1">
              <a:defRPr/>
            </a:pPr>
            <a:endParaRPr lang="en-GB" altLang="nb-NO" smtClean="0"/>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l" defTabSz="1042988" rtl="0" eaLnBrk="0" fontAlgn="base" hangingPunct="0">
        <a:spcBef>
          <a:spcPct val="0"/>
        </a:spcBef>
        <a:spcAft>
          <a:spcPct val="0"/>
        </a:spcAft>
        <a:defRPr sz="2600">
          <a:solidFill>
            <a:schemeClr val="bg1"/>
          </a:solidFill>
          <a:latin typeface="+mj-lt"/>
          <a:ea typeface="ＭＳ Ｐゴシック" charset="-128"/>
          <a:cs typeface="+mj-cs"/>
        </a:defRPr>
      </a:lvl1pPr>
      <a:lvl2pPr algn="l" defTabSz="1042988" rtl="0" eaLnBrk="0" fontAlgn="base" hangingPunct="0">
        <a:spcBef>
          <a:spcPct val="0"/>
        </a:spcBef>
        <a:spcAft>
          <a:spcPct val="0"/>
        </a:spcAft>
        <a:defRPr sz="2600">
          <a:solidFill>
            <a:schemeClr val="bg1"/>
          </a:solidFill>
          <a:latin typeface="Calibri" pitchFamily="34" charset="0"/>
          <a:ea typeface="ＭＳ Ｐゴシック" charset="-128"/>
        </a:defRPr>
      </a:lvl2pPr>
      <a:lvl3pPr algn="l" defTabSz="1042988" rtl="0" eaLnBrk="0" fontAlgn="base" hangingPunct="0">
        <a:spcBef>
          <a:spcPct val="0"/>
        </a:spcBef>
        <a:spcAft>
          <a:spcPct val="0"/>
        </a:spcAft>
        <a:defRPr sz="2600">
          <a:solidFill>
            <a:schemeClr val="bg1"/>
          </a:solidFill>
          <a:latin typeface="Calibri" pitchFamily="34" charset="0"/>
          <a:ea typeface="ＭＳ Ｐゴシック" charset="-128"/>
        </a:defRPr>
      </a:lvl3pPr>
      <a:lvl4pPr algn="l" defTabSz="1042988" rtl="0" eaLnBrk="0" fontAlgn="base" hangingPunct="0">
        <a:spcBef>
          <a:spcPct val="0"/>
        </a:spcBef>
        <a:spcAft>
          <a:spcPct val="0"/>
        </a:spcAft>
        <a:defRPr sz="2600">
          <a:solidFill>
            <a:schemeClr val="bg1"/>
          </a:solidFill>
          <a:latin typeface="Calibri" pitchFamily="34" charset="0"/>
          <a:ea typeface="ＭＳ Ｐゴシック" charset="-128"/>
        </a:defRPr>
      </a:lvl4pPr>
      <a:lvl5pPr algn="l" defTabSz="1042988" rtl="0" eaLnBrk="0" fontAlgn="base" hangingPunct="0">
        <a:spcBef>
          <a:spcPct val="0"/>
        </a:spcBef>
        <a:spcAft>
          <a:spcPct val="0"/>
        </a:spcAft>
        <a:defRPr sz="2600">
          <a:solidFill>
            <a:schemeClr val="bg1"/>
          </a:solidFill>
          <a:latin typeface="Calibri" pitchFamily="34" charset="0"/>
          <a:ea typeface="ＭＳ Ｐゴシック" charset="-128"/>
        </a:defRPr>
      </a:lvl5pPr>
      <a:lvl6pPr marL="457200" algn="l" defTabSz="1042988" rtl="0" fontAlgn="base">
        <a:spcBef>
          <a:spcPct val="0"/>
        </a:spcBef>
        <a:spcAft>
          <a:spcPct val="0"/>
        </a:spcAft>
        <a:defRPr sz="2600">
          <a:solidFill>
            <a:schemeClr val="bg1"/>
          </a:solidFill>
          <a:latin typeface="Calibri" pitchFamily="34" charset="0"/>
        </a:defRPr>
      </a:lvl6pPr>
      <a:lvl7pPr marL="914400" algn="l" defTabSz="1042988" rtl="0" fontAlgn="base">
        <a:spcBef>
          <a:spcPct val="0"/>
        </a:spcBef>
        <a:spcAft>
          <a:spcPct val="0"/>
        </a:spcAft>
        <a:defRPr sz="2600">
          <a:solidFill>
            <a:schemeClr val="bg1"/>
          </a:solidFill>
          <a:latin typeface="Calibri" pitchFamily="34" charset="0"/>
        </a:defRPr>
      </a:lvl7pPr>
      <a:lvl8pPr marL="1371600" algn="l" defTabSz="1042988" rtl="0" fontAlgn="base">
        <a:spcBef>
          <a:spcPct val="0"/>
        </a:spcBef>
        <a:spcAft>
          <a:spcPct val="0"/>
        </a:spcAft>
        <a:defRPr sz="2600">
          <a:solidFill>
            <a:schemeClr val="bg1"/>
          </a:solidFill>
          <a:latin typeface="Calibri" pitchFamily="34" charset="0"/>
        </a:defRPr>
      </a:lvl8pPr>
      <a:lvl9pPr marL="1828800" algn="l" defTabSz="1042988" rtl="0" fontAlgn="base">
        <a:spcBef>
          <a:spcPct val="0"/>
        </a:spcBef>
        <a:spcAft>
          <a:spcPct val="0"/>
        </a:spcAft>
        <a:defRPr sz="2600">
          <a:solidFill>
            <a:schemeClr val="bg1"/>
          </a:solidFill>
          <a:latin typeface="Calibri" pitchFamily="34" charset="0"/>
        </a:defRPr>
      </a:lvl9pPr>
    </p:titleStyle>
    <p:bodyStyle>
      <a:lvl1pPr marL="342900" indent="-342900" algn="l" defTabSz="1042988" rtl="0" eaLnBrk="0" fontAlgn="base" hangingPunct="0">
        <a:spcBef>
          <a:spcPct val="0"/>
        </a:spcBef>
        <a:spcAft>
          <a:spcPct val="0"/>
        </a:spcAft>
        <a:defRPr sz="1100">
          <a:solidFill>
            <a:schemeClr val="tx1"/>
          </a:solidFill>
          <a:latin typeface="+mj-lt"/>
          <a:ea typeface="ＭＳ Ｐゴシック" charset="-128"/>
          <a:cs typeface="+mn-cs"/>
        </a:defRPr>
      </a:lvl1pPr>
      <a:lvl2pPr marL="179388" indent="277813" algn="l" defTabSz="1042988" rtl="0" eaLnBrk="0" fontAlgn="base" hangingPunct="0">
        <a:spcBef>
          <a:spcPct val="0"/>
        </a:spcBef>
        <a:spcAft>
          <a:spcPct val="0"/>
        </a:spcAft>
        <a:buChar char="–"/>
        <a:defRPr sz="1000">
          <a:solidFill>
            <a:schemeClr val="tx1"/>
          </a:solidFill>
          <a:latin typeface="+mj-lt"/>
          <a:ea typeface="ＭＳ Ｐゴシック" charset="-128"/>
        </a:defRPr>
      </a:lvl2pPr>
      <a:lvl3pPr marL="801688" indent="-169863" algn="l" defTabSz="1042988" rtl="0" eaLnBrk="0" fontAlgn="base" hangingPunct="0">
        <a:spcBef>
          <a:spcPct val="0"/>
        </a:spcBef>
        <a:spcAft>
          <a:spcPct val="0"/>
        </a:spcAft>
        <a:buChar char="•"/>
        <a:defRPr sz="1000">
          <a:solidFill>
            <a:schemeClr val="tx1"/>
          </a:solidFill>
          <a:latin typeface="+mj-lt"/>
          <a:ea typeface="ＭＳ Ｐゴシック" charset="-128"/>
        </a:defRPr>
      </a:lvl3pPr>
      <a:lvl4pPr marL="1160463" indent="-179388" algn="l" defTabSz="1042988" rtl="0" eaLnBrk="0" fontAlgn="base" hangingPunct="0">
        <a:spcBef>
          <a:spcPct val="20000"/>
        </a:spcBef>
        <a:spcAft>
          <a:spcPct val="0"/>
        </a:spcAft>
        <a:buChar char="–"/>
        <a:defRPr sz="1000">
          <a:solidFill>
            <a:schemeClr val="tx1"/>
          </a:solidFill>
          <a:latin typeface="+mj-lt"/>
          <a:ea typeface="ＭＳ Ｐゴシック" charset="-128"/>
        </a:defRPr>
      </a:lvl4pPr>
      <a:lvl5pPr marL="1520825" indent="-180975" algn="l" defTabSz="1042988" rtl="0" eaLnBrk="0" fontAlgn="base" hangingPunct="0">
        <a:spcBef>
          <a:spcPct val="20000"/>
        </a:spcBef>
        <a:spcAft>
          <a:spcPct val="0"/>
        </a:spcAft>
        <a:buChar char="»"/>
        <a:defRPr sz="1000">
          <a:solidFill>
            <a:schemeClr val="tx1"/>
          </a:solidFill>
          <a:latin typeface="+mj-lt"/>
          <a:ea typeface="ＭＳ Ｐゴシック" charset="-128"/>
        </a:defRPr>
      </a:lvl5pPr>
      <a:lvl6pPr marL="1978025" indent="-180975" algn="l" defTabSz="1042988" rtl="0" fontAlgn="base">
        <a:spcBef>
          <a:spcPct val="20000"/>
        </a:spcBef>
        <a:spcAft>
          <a:spcPct val="0"/>
        </a:spcAft>
        <a:buChar char="»"/>
        <a:defRPr sz="1000">
          <a:solidFill>
            <a:schemeClr val="tx1"/>
          </a:solidFill>
          <a:latin typeface="+mj-lt"/>
        </a:defRPr>
      </a:lvl6pPr>
      <a:lvl7pPr marL="2435225" indent="-180975" algn="l" defTabSz="1042988" rtl="0" fontAlgn="base">
        <a:spcBef>
          <a:spcPct val="20000"/>
        </a:spcBef>
        <a:spcAft>
          <a:spcPct val="0"/>
        </a:spcAft>
        <a:buChar char="»"/>
        <a:defRPr sz="1000">
          <a:solidFill>
            <a:schemeClr val="tx1"/>
          </a:solidFill>
          <a:latin typeface="+mj-lt"/>
        </a:defRPr>
      </a:lvl7pPr>
      <a:lvl8pPr marL="2892425" indent="-180975" algn="l" defTabSz="1042988" rtl="0" fontAlgn="base">
        <a:spcBef>
          <a:spcPct val="20000"/>
        </a:spcBef>
        <a:spcAft>
          <a:spcPct val="0"/>
        </a:spcAft>
        <a:buChar char="»"/>
        <a:defRPr sz="1000">
          <a:solidFill>
            <a:schemeClr val="tx1"/>
          </a:solidFill>
          <a:latin typeface="+mj-lt"/>
        </a:defRPr>
      </a:lvl8pPr>
      <a:lvl9pPr marL="3349625" indent="-180975" algn="l" defTabSz="1042988" rtl="0" fontAlgn="base">
        <a:spcBef>
          <a:spcPct val="20000"/>
        </a:spcBef>
        <a:spcAft>
          <a:spcPct val="0"/>
        </a:spcAft>
        <a:buChar char="»"/>
        <a:defRPr sz="1000">
          <a:solidFill>
            <a:schemeClr val="tx1"/>
          </a:solidFill>
          <a:latin typeface="+mj-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hyperlink" Target="http://www.sshf.no/"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mailto:postmottak@sshf.no" TargetMode="Externa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p:cNvSpPr>
            <a:spLocks noGrp="1"/>
          </p:cNvSpPr>
          <p:nvPr>
            <p:ph type="body" sz="quarter" idx="10"/>
          </p:nvPr>
        </p:nvSpPr>
        <p:spPr>
          <a:xfrm>
            <a:off x="234132" y="468263"/>
            <a:ext cx="4392488" cy="6624737"/>
          </a:xfrm>
        </p:spPr>
        <p:txBody>
          <a:bodyPr/>
          <a:lstStyle/>
          <a:p>
            <a:endParaRPr lang="nb-NO" altLang="nb-NO" dirty="0" smtClean="0">
              <a:ea typeface="ＭＳ Ｐゴシック" pitchFamily="34" charset="-128"/>
            </a:endParaRPr>
          </a:p>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a:p>
        </p:txBody>
      </p:sp>
      <p:sp>
        <p:nvSpPr>
          <p:cNvPr id="7" name="Plassholder for tekst 6"/>
          <p:cNvSpPr>
            <a:spLocks noGrp="1"/>
          </p:cNvSpPr>
          <p:nvPr>
            <p:ph type="body" sz="quarter" idx="15"/>
          </p:nvPr>
        </p:nvSpPr>
        <p:spPr/>
        <p:txBody>
          <a:bodyPr/>
          <a:lstStyle/>
          <a:p>
            <a:endParaRPr lang="nb-NO"/>
          </a:p>
        </p:txBody>
      </p:sp>
      <p:pic>
        <p:nvPicPr>
          <p:cNvPr id="10" name="Plassholder for bilde 9"/>
          <p:cNvPicPr>
            <a:picLocks noGrp="1" noChangeAspect="1"/>
          </p:cNvPicPr>
          <p:nvPr>
            <p:ph type="pic" sz="quarter" idx="14"/>
          </p:nvPr>
        </p:nvPicPr>
        <p:blipFill>
          <a:blip r:embed="rId3">
            <a:extLst>
              <a:ext uri="{28A0092B-C50C-407E-A947-70E740481C1C}">
                <a14:useLocalDpi xmlns:a14="http://schemas.microsoft.com/office/drawing/2010/main" val="0"/>
              </a:ext>
            </a:extLst>
          </a:blip>
          <a:srcRect l="10802" r="10802"/>
          <a:stretch>
            <a:fillRect/>
          </a:stretch>
        </p:blipFill>
        <p:spPr>
          <a:xfrm>
            <a:off x="5850756" y="828303"/>
            <a:ext cx="4427866" cy="3023660"/>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38988" y="6715819"/>
            <a:ext cx="238125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78748" y="4155209"/>
            <a:ext cx="4175448" cy="1224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kstSylinder 10"/>
          <p:cNvSpPr txBox="1"/>
          <p:nvPr/>
        </p:nvSpPr>
        <p:spPr>
          <a:xfrm>
            <a:off x="6066272" y="4179016"/>
            <a:ext cx="3887924" cy="1938992"/>
          </a:xfrm>
          <a:prstGeom prst="rect">
            <a:avLst/>
          </a:prstGeom>
          <a:noFill/>
        </p:spPr>
        <p:txBody>
          <a:bodyPr wrap="square" rtlCol="0">
            <a:spAutoFit/>
          </a:bodyPr>
          <a:lstStyle/>
          <a:p>
            <a:pPr algn="ctr"/>
            <a:endParaRPr lang="nb-NO" sz="2400" b="1" dirty="0" smtClean="0">
              <a:solidFill>
                <a:srgbClr val="004E8D"/>
              </a:solidFill>
              <a:latin typeface="Times New Roman" panose="02020603050405020304" pitchFamily="18" charset="0"/>
              <a:cs typeface="Times New Roman" panose="02020603050405020304" pitchFamily="18" charset="0"/>
            </a:endParaRPr>
          </a:p>
          <a:p>
            <a:pPr algn="ctr"/>
            <a:r>
              <a:rPr lang="nb-NO" sz="2400" b="1" dirty="0" smtClean="0">
                <a:solidFill>
                  <a:srgbClr val="004E8D"/>
                </a:solidFill>
                <a:latin typeface="Times New Roman" panose="02020603050405020304" pitchFamily="18" charset="0"/>
                <a:cs typeface="Times New Roman" panose="02020603050405020304" pitchFamily="18" charset="0"/>
              </a:rPr>
              <a:t>Invitasjon til en forhåndssamtale.</a:t>
            </a:r>
          </a:p>
          <a:p>
            <a:pPr algn="ctr"/>
            <a:r>
              <a:rPr lang="nb-NO" sz="2400" b="1" dirty="0" smtClean="0">
                <a:solidFill>
                  <a:srgbClr val="004E8D"/>
                </a:solidFill>
                <a:latin typeface="Times New Roman" panose="02020603050405020304" pitchFamily="18" charset="0"/>
                <a:cs typeface="Times New Roman" panose="02020603050405020304" pitchFamily="18" charset="0"/>
              </a:rPr>
              <a:t>Informasjon til pasient og pårørende.</a:t>
            </a:r>
            <a:endParaRPr lang="nb-NO" sz="2400" b="1" dirty="0">
              <a:solidFill>
                <a:srgbClr val="004E8D"/>
              </a:solidFill>
              <a:latin typeface="Times New Roman" panose="02020603050405020304" pitchFamily="18" charset="0"/>
              <a:cs typeface="Times New Roman" panose="02020603050405020304" pitchFamily="18" charset="0"/>
            </a:endParaRPr>
          </a:p>
        </p:txBody>
      </p:sp>
      <p:sp>
        <p:nvSpPr>
          <p:cNvPr id="3" name="TekstSylinder 2"/>
          <p:cNvSpPr txBox="1"/>
          <p:nvPr/>
        </p:nvSpPr>
        <p:spPr>
          <a:xfrm>
            <a:off x="1818308" y="6207987"/>
            <a:ext cx="1514645" cy="1015663"/>
          </a:xfrm>
          <a:prstGeom prst="rect">
            <a:avLst/>
          </a:prstGeom>
          <a:noFill/>
        </p:spPr>
        <p:txBody>
          <a:bodyPr wrap="none" rtlCol="0">
            <a:spAutoFit/>
          </a:bodyPr>
          <a:lstStyle/>
          <a:p>
            <a:r>
              <a:rPr lang="nb-NO" sz="1200" dirty="0" smtClean="0">
                <a:solidFill>
                  <a:schemeClr val="accent6">
                    <a:lumMod val="75000"/>
                  </a:schemeClr>
                </a:solidFill>
                <a:latin typeface="+mj-lt"/>
              </a:rPr>
              <a:t>Sørlandet sykehus HF</a:t>
            </a:r>
          </a:p>
          <a:p>
            <a:r>
              <a:rPr lang="nb-NO" sz="1200" dirty="0" smtClean="0">
                <a:solidFill>
                  <a:schemeClr val="bg1">
                    <a:lumMod val="50000"/>
                  </a:schemeClr>
                </a:solidFill>
                <a:latin typeface="+mj-lt"/>
                <a:hlinkClick r:id="rId6"/>
              </a:rPr>
              <a:t>postmottak@sshf.no</a:t>
            </a:r>
            <a:endParaRPr lang="nb-NO" sz="1200" dirty="0" smtClean="0">
              <a:solidFill>
                <a:schemeClr val="bg1">
                  <a:lumMod val="50000"/>
                </a:schemeClr>
              </a:solidFill>
              <a:latin typeface="+mj-lt"/>
            </a:endParaRPr>
          </a:p>
          <a:p>
            <a:r>
              <a:rPr lang="nb-NO" sz="1200" dirty="0" smtClean="0">
                <a:solidFill>
                  <a:schemeClr val="bg1">
                    <a:lumMod val="50000"/>
                  </a:schemeClr>
                </a:solidFill>
                <a:latin typeface="+mj-lt"/>
              </a:rPr>
              <a:t>Telefon: 906 10 600</a:t>
            </a:r>
          </a:p>
          <a:p>
            <a:r>
              <a:rPr lang="nb-NO" sz="1200" dirty="0" smtClean="0">
                <a:solidFill>
                  <a:srgbClr val="004E8D"/>
                </a:solidFill>
                <a:latin typeface="+mj-lt"/>
                <a:hlinkClick r:id="rId7"/>
              </a:rPr>
              <a:t>www.sshf.no</a:t>
            </a:r>
            <a:endParaRPr lang="nb-NO" sz="1200" dirty="0" smtClean="0">
              <a:solidFill>
                <a:srgbClr val="004E8D"/>
              </a:solidFill>
              <a:latin typeface="+mj-lt"/>
            </a:endParaRPr>
          </a:p>
          <a:p>
            <a:endParaRPr lang="nb-NO" sz="1200" dirty="0" smtClean="0">
              <a:solidFill>
                <a:schemeClr val="bg1">
                  <a:lumMod val="50000"/>
                </a:schemeClr>
              </a:solidFill>
              <a:latin typeface="+mj-lt"/>
            </a:endParaRPr>
          </a:p>
        </p:txBody>
      </p:sp>
    </p:spTree>
    <p:extLst>
      <p:ext uri="{BB962C8B-B14F-4D97-AF65-F5344CB8AC3E}">
        <p14:creationId xmlns:p14="http://schemas.microsoft.com/office/powerpoint/2010/main" val="25831321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Plassholder for tekst 1"/>
          <p:cNvSpPr>
            <a:spLocks noGrp="1"/>
          </p:cNvSpPr>
          <p:nvPr>
            <p:ph type="body" sz="quarter" idx="10"/>
          </p:nvPr>
        </p:nvSpPr>
        <p:spPr>
          <a:xfrm>
            <a:off x="381000" y="1547813"/>
            <a:ext cx="2268538" cy="5616575"/>
          </a:xfrm>
        </p:spPr>
        <p:txBody>
          <a:bodyPr/>
          <a:lstStyle/>
          <a:p>
            <a:r>
              <a:rPr lang="nb-NO" b="1" dirty="0" smtClean="0"/>
              <a:t>Hva </a:t>
            </a:r>
            <a:r>
              <a:rPr lang="nb-NO" b="1" dirty="0"/>
              <a:t>er en forhåndssamtale?</a:t>
            </a:r>
            <a:endParaRPr lang="nb-NO" dirty="0"/>
          </a:p>
          <a:p>
            <a:r>
              <a:rPr lang="nb-NO" dirty="0"/>
              <a:t>Det er en samtale, eller flere samtaler, mellom deg som pasient, lege og eventuelt sykepleier om behandlingen av deg videre. Vi ønsker å vite mer om hva som betyr mest for deg og hva som er dine ønsker og verdier med tanke på framtida og slutten av livet. Hvis du vil invitere dine pårørende med i samtalen kan de gjerne være med.</a:t>
            </a:r>
          </a:p>
          <a:p>
            <a:endParaRPr lang="nb-NO" b="1" dirty="0" smtClean="0"/>
          </a:p>
          <a:p>
            <a:r>
              <a:rPr lang="nb-NO" b="1" dirty="0" smtClean="0"/>
              <a:t>Hvorfor </a:t>
            </a:r>
            <a:r>
              <a:rPr lang="nb-NO" b="1" dirty="0"/>
              <a:t>forhåndssamtaler?</a:t>
            </a:r>
            <a:endParaRPr lang="nb-NO" dirty="0"/>
          </a:p>
          <a:p>
            <a:r>
              <a:rPr lang="nb-NO" dirty="0"/>
              <a:t>Etter norsk lov skal all behandling bygge på at pasienten samtykker til den behandlingen legen foreslår. I praksis kan dette være vanskelig å få til når pasienten er så alvorlig syk at en ikke kan være med på å bestemme. Legene må ofte ta beslutninger om hvor langt en skal gå videre ved alvorlig sykdom og mot livets slutt. Vi ønsker å bygge disse beslutningene på respekt for pasientens egne ønsker og verdier.  </a:t>
            </a:r>
          </a:p>
          <a:p>
            <a:endParaRPr lang="nb-NO" b="1" dirty="0" smtClean="0"/>
          </a:p>
          <a:p>
            <a:r>
              <a:rPr lang="nb-NO" b="1" dirty="0" smtClean="0"/>
              <a:t>Når </a:t>
            </a:r>
            <a:r>
              <a:rPr lang="nb-NO" b="1" dirty="0"/>
              <a:t>kan forhåndssamtaler være aktuelt?</a:t>
            </a:r>
            <a:endParaRPr lang="nb-NO" dirty="0"/>
          </a:p>
          <a:p>
            <a:r>
              <a:rPr lang="nb-NO" dirty="0"/>
              <a:t>I utgangspunktet kan en ha forhåndssamtaler med </a:t>
            </a:r>
            <a:r>
              <a:rPr lang="nb-NO" dirty="0" smtClean="0"/>
              <a:t>alle pasienter</a:t>
            </a:r>
            <a:r>
              <a:rPr lang="nb-NO" dirty="0"/>
              <a:t>, men det vil særlig være aktuelt der høy alder og alvorlig sykdom gjør framtida uviss. </a:t>
            </a:r>
          </a:p>
          <a:p>
            <a:r>
              <a:rPr lang="nb-NO" b="1" dirty="0"/>
              <a:t> </a:t>
            </a:r>
            <a:endParaRPr lang="nb-NO" dirty="0"/>
          </a:p>
          <a:p>
            <a:endParaRPr lang="nb-NO" altLang="nb-NO" dirty="0">
              <a:ea typeface="ＭＳ Ｐゴシック" pitchFamily="34" charset="-128"/>
            </a:endParaRPr>
          </a:p>
        </p:txBody>
      </p:sp>
      <p:sp>
        <p:nvSpPr>
          <p:cNvPr id="4099" name="Plassholder for tekst 2"/>
          <p:cNvSpPr>
            <a:spLocks noGrp="1"/>
          </p:cNvSpPr>
          <p:nvPr>
            <p:ph type="body" sz="quarter" idx="11"/>
          </p:nvPr>
        </p:nvSpPr>
        <p:spPr>
          <a:xfrm>
            <a:off x="2790826" y="1547813"/>
            <a:ext cx="2268537" cy="5833218"/>
          </a:xfrm>
        </p:spPr>
        <p:txBody>
          <a:bodyPr/>
          <a:lstStyle/>
          <a:p>
            <a:r>
              <a:rPr lang="nb-NO" b="1" dirty="0"/>
              <a:t>Hva snakker en om?</a:t>
            </a:r>
            <a:endParaRPr lang="nb-NO" dirty="0"/>
          </a:p>
          <a:p>
            <a:endParaRPr lang="nb-NO" b="1" dirty="0" smtClean="0"/>
          </a:p>
          <a:p>
            <a:r>
              <a:rPr lang="nb-NO" dirty="0" smtClean="0"/>
              <a:t>Legen </a:t>
            </a:r>
            <a:r>
              <a:rPr lang="nb-NO" dirty="0"/>
              <a:t>vil spørre deg om hvordan du ønsker å få informasjon. Vil du vite alt eller ønsker du at vi skal være tilbakeholdne med alvorlige budskap? Vil du ha med deg noen i familien når du skal få informasjon eller når det skal tas beslutninger om behandling? Er det viktig for deg at du selv er med å bestemme hva slags behandling du skal få</a:t>
            </a:r>
            <a:r>
              <a:rPr lang="nb-NO" dirty="0" smtClean="0"/>
              <a:t>?</a:t>
            </a:r>
          </a:p>
          <a:p>
            <a:endParaRPr lang="nb-NO" dirty="0" smtClean="0"/>
          </a:p>
          <a:p>
            <a:r>
              <a:rPr lang="nb-NO" dirty="0" smtClean="0"/>
              <a:t>Hva </a:t>
            </a:r>
            <a:r>
              <a:rPr lang="nb-NO" dirty="0"/>
              <a:t>vet du om tilstanden din? Er det mer du trenger å vite? Hva vet du om det som ligger foran deg? Er det mer du trenger å vite? Kjenner du til hvilke behandlingsmuligheter som fins? Er det valgmuligheter og hva innebærer de? Er det mer du trenger å vite? Har du frykt eller engstelse for noe av det som måtte komme?</a:t>
            </a:r>
          </a:p>
          <a:p>
            <a:endParaRPr lang="nb-NO" dirty="0" smtClean="0"/>
          </a:p>
          <a:p>
            <a:r>
              <a:rPr lang="nb-NO" dirty="0" smtClean="0"/>
              <a:t>Hva </a:t>
            </a:r>
            <a:r>
              <a:rPr lang="nb-NO" dirty="0"/>
              <a:t>er viktig for deg? Ønsker du at legene alltid skal kjempe for å forlenge livet, eller kan det være situasjoner der livsforlengende behandling har liten verdi for deg? Er det andre verdier, slik som å være </a:t>
            </a:r>
            <a:r>
              <a:rPr lang="nb-NO" dirty="0" smtClean="0"/>
              <a:t>hjemme eller på sykehjem, </a:t>
            </a:r>
            <a:r>
              <a:rPr lang="nb-NO" dirty="0"/>
              <a:t>som kan ha større betydning for deg enn medisinsk behandling? Er det noen spesiell behandling du ikke ønsker å få</a:t>
            </a:r>
            <a:r>
              <a:rPr lang="nb-NO" dirty="0" smtClean="0"/>
              <a:t>?</a:t>
            </a:r>
            <a:endParaRPr lang="nb-NO" dirty="0"/>
          </a:p>
        </p:txBody>
      </p:sp>
      <p:sp>
        <p:nvSpPr>
          <p:cNvPr id="4100" name="Plassholder for tekst 3"/>
          <p:cNvSpPr>
            <a:spLocks noGrp="1"/>
          </p:cNvSpPr>
          <p:nvPr>
            <p:ph type="body" sz="quarter" idx="12"/>
          </p:nvPr>
        </p:nvSpPr>
        <p:spPr>
          <a:xfrm>
            <a:off x="5742881" y="3275956"/>
            <a:ext cx="4896544" cy="3888432"/>
          </a:xfrm>
        </p:spPr>
        <p:txBody>
          <a:bodyPr/>
          <a:lstStyle/>
          <a:p>
            <a:endParaRPr lang="nb-NO" b="1" dirty="0" smtClean="0"/>
          </a:p>
          <a:p>
            <a:endParaRPr lang="nb-NO" dirty="0"/>
          </a:p>
          <a:p>
            <a:r>
              <a:rPr lang="nb-NO" dirty="0" smtClean="0"/>
              <a:t>Legen </a:t>
            </a:r>
            <a:r>
              <a:rPr lang="nb-NO" dirty="0"/>
              <a:t>vil oppsummere det som er sagt og spørre deg om det er i orden at vi lager et notat i din journal om det som har kommet fram i samtalen. På den måten kan dine ønsker og verdier bli lagt til grunn senere om du skulle miste evnen til å medvirke selv. Hvis det er noen i familien du ønsker legene skal rådføre seg med i en slik situasjon kan vi anføre dette. Du får en kopi av dette notatet. Hvis det står noe der som du ønske å endre på gjør vi det</a:t>
            </a:r>
            <a:r>
              <a:rPr lang="nb-NO" dirty="0" smtClean="0"/>
              <a:t>. </a:t>
            </a:r>
            <a:r>
              <a:rPr lang="nb-NO" dirty="0"/>
              <a:t>Hvis du syns det er i orden ønsker vi å sende dette notatet videre til de som har ansvaret for videre oppfølging av deg, fastlegen, hjemmesykepleien eller sykehjem.</a:t>
            </a:r>
          </a:p>
          <a:p>
            <a:endParaRPr lang="nb-NO" dirty="0" smtClean="0"/>
          </a:p>
          <a:p>
            <a:r>
              <a:rPr lang="nb-NO" dirty="0" smtClean="0"/>
              <a:t>For </a:t>
            </a:r>
            <a:r>
              <a:rPr lang="nb-NO" dirty="0"/>
              <a:t>mange vil dette være uvanlige spørsmål å snakke om. Det kan derfor være bra å tenke gjennom spørsmålene på forhånd og gjerne snakke med dine pårørende. Tenk over om det er andre ting du ønsker å ta opp.</a:t>
            </a:r>
          </a:p>
          <a:p>
            <a:pPr>
              <a:defRPr/>
            </a:pPr>
            <a:endParaRPr lang="nb-NO" altLang="nb-NO" dirty="0">
              <a:ea typeface="ＭＳ Ｐゴシック" pitchFamily="34" charset="-128"/>
            </a:endParaRPr>
          </a:p>
          <a:p>
            <a:r>
              <a:rPr lang="nb-NO" b="1" dirty="0" smtClean="0"/>
              <a:t>Forhåndssamtaler </a:t>
            </a:r>
            <a:r>
              <a:rPr lang="nb-NO" b="1" dirty="0"/>
              <a:t>er frivillige</a:t>
            </a:r>
            <a:endParaRPr lang="nb-NO" dirty="0"/>
          </a:p>
          <a:p>
            <a:r>
              <a:rPr lang="nb-NO" dirty="0"/>
              <a:t>Hvis du ønsker å takke nei til tilbudet om en slik samtale er det helt i orden.</a:t>
            </a:r>
          </a:p>
          <a:p>
            <a:endParaRPr lang="nb-NO" b="1" dirty="0" smtClean="0"/>
          </a:p>
          <a:p>
            <a:r>
              <a:rPr lang="nb-NO" b="1" dirty="0" smtClean="0"/>
              <a:t>Man </a:t>
            </a:r>
            <a:r>
              <a:rPr lang="nb-NO" b="1" dirty="0"/>
              <a:t>kan skifte mening.</a:t>
            </a:r>
            <a:endParaRPr lang="nb-NO" dirty="0"/>
          </a:p>
          <a:p>
            <a:r>
              <a:rPr lang="nb-NO" dirty="0"/>
              <a:t>Mange endrer sine synspunkter når en blir alvorlig syk eller når livet går mot slutten. Det du har sagt tidligere kan du når som helst endre på. Du må da be om en ny forhåndssamtale med den som har ansvaret for behandling av deg.</a:t>
            </a:r>
          </a:p>
          <a:p>
            <a:r>
              <a:rPr lang="nb-NO" dirty="0"/>
              <a:t> </a:t>
            </a:r>
          </a:p>
          <a:p>
            <a:endParaRPr lang="nb-NO" dirty="0" smtClean="0"/>
          </a:p>
        </p:txBody>
      </p:sp>
      <p:sp>
        <p:nvSpPr>
          <p:cNvPr id="4103" name="Plassholder for tekst 6"/>
          <p:cNvSpPr>
            <a:spLocks noGrp="1"/>
          </p:cNvSpPr>
          <p:nvPr>
            <p:ph type="body" sz="quarter" idx="15"/>
          </p:nvPr>
        </p:nvSpPr>
        <p:spPr>
          <a:xfrm>
            <a:off x="5706740" y="2772122"/>
            <a:ext cx="4932685" cy="648469"/>
          </a:xfrm>
        </p:spPr>
        <p:txBody>
          <a:bodyPr/>
          <a:lstStyle/>
          <a:p>
            <a:pPr algn="ctr">
              <a:defRPr/>
            </a:pPr>
            <a:endParaRPr lang="nb-NO" sz="1050" dirty="0" smtClean="0"/>
          </a:p>
          <a:p>
            <a:pPr algn="ctr">
              <a:defRPr/>
            </a:pPr>
            <a:r>
              <a:rPr lang="nb-NO" sz="1050" dirty="0" smtClean="0"/>
              <a:t>Hva </a:t>
            </a:r>
            <a:r>
              <a:rPr lang="nb-NO" sz="1050" dirty="0"/>
              <a:t>er viktig for deg nå </a:t>
            </a:r>
            <a:r>
              <a:rPr lang="nb-NO" sz="1050" dirty="0" smtClean="0"/>
              <a:t>på veien videre?</a:t>
            </a:r>
          </a:p>
          <a:p>
            <a:pPr algn="ctr">
              <a:defRPr/>
            </a:pPr>
            <a:r>
              <a:rPr lang="nb-NO" sz="1050" dirty="0" smtClean="0"/>
              <a:t>Har du tanker  </a:t>
            </a:r>
            <a:r>
              <a:rPr lang="nb-NO" sz="1050" dirty="0"/>
              <a:t>om fremtiden og om livets </a:t>
            </a:r>
            <a:r>
              <a:rPr lang="nb-NO" sz="1050" dirty="0" smtClean="0"/>
              <a:t>sluttfase?</a:t>
            </a:r>
            <a:endParaRPr lang="nb-NO" altLang="nb-NO" sz="1000" b="1" dirty="0" smtClean="0">
              <a:latin typeface="Calibri" charset="0"/>
              <a:ea typeface="ＭＳ Ｐゴシック" pitchFamily="-112" charset="-128"/>
            </a:endParaRPr>
          </a:p>
        </p:txBody>
      </p:sp>
      <p:sp>
        <p:nvSpPr>
          <p:cNvPr id="4102" name="Plassholder for tekst 8"/>
          <p:cNvSpPr>
            <a:spLocks noGrp="1"/>
          </p:cNvSpPr>
          <p:nvPr>
            <p:ph type="body" sz="quarter" idx="17"/>
          </p:nvPr>
        </p:nvSpPr>
        <p:spPr>
          <a:xfrm>
            <a:off x="377825" y="108223"/>
            <a:ext cx="4681538" cy="1224136"/>
          </a:xfrm>
        </p:spPr>
        <p:txBody>
          <a:bodyPr/>
          <a:lstStyle/>
          <a:p>
            <a:pPr algn="ctr"/>
            <a:r>
              <a:rPr lang="nb-NO" altLang="nb-NO" sz="2400" b="1" dirty="0" smtClean="0">
                <a:ea typeface="ＭＳ Ｐゴシック" pitchFamily="34" charset="-128"/>
              </a:rPr>
              <a:t>Forhåndssamtaler</a:t>
            </a:r>
          </a:p>
          <a:p>
            <a:pPr algn="ctr"/>
            <a:endParaRPr lang="nb-NO" b="1" smtClean="0"/>
          </a:p>
          <a:p>
            <a:pPr algn="ctr"/>
            <a:r>
              <a:rPr lang="nb-NO" b="1" smtClean="0"/>
              <a:t>En </a:t>
            </a:r>
            <a:r>
              <a:rPr lang="nb-NO" b="1" dirty="0"/>
              <a:t>invitasjon til å snakke om det som er viktig for deg.</a:t>
            </a:r>
            <a:endParaRPr lang="nb-NO" dirty="0"/>
          </a:p>
          <a:p>
            <a:pPr algn="ctr"/>
            <a:endParaRPr lang="nb-NO" altLang="nb-NO" i="1" dirty="0">
              <a:ea typeface="ＭＳ Ｐゴシック" pitchFamily="34" charset="-128"/>
            </a:endParaRPr>
          </a:p>
        </p:txBody>
      </p:sp>
      <p:sp>
        <p:nvSpPr>
          <p:cNvPr id="2" name="AutoShape 15" descr="Bilderesultat for advance care planning"/>
          <p:cNvSpPr>
            <a:spLocks noChangeAspect="1" noChangeArrowheads="1"/>
          </p:cNvSpPr>
          <p:nvPr/>
        </p:nvSpPr>
        <p:spPr bwMode="auto">
          <a:xfrm>
            <a:off x="0" y="-160338"/>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100">
                <a:solidFill>
                  <a:schemeClr val="tx1"/>
                </a:solidFill>
                <a:latin typeface="Wingdings 2" pitchFamily="18" charset="2"/>
                <a:ea typeface="ＭＳ Ｐゴシック" pitchFamily="34" charset="-128"/>
              </a:defRPr>
            </a:lvl1pPr>
            <a:lvl2pPr marL="742950" indent="-285750" eaLnBrk="0" hangingPunct="0">
              <a:defRPr sz="2100">
                <a:solidFill>
                  <a:schemeClr val="tx1"/>
                </a:solidFill>
                <a:latin typeface="Wingdings 2" pitchFamily="18" charset="2"/>
                <a:ea typeface="ＭＳ Ｐゴシック" pitchFamily="34" charset="-128"/>
              </a:defRPr>
            </a:lvl2pPr>
            <a:lvl3pPr marL="1143000" indent="-228600" eaLnBrk="0" hangingPunct="0">
              <a:defRPr sz="2100">
                <a:solidFill>
                  <a:schemeClr val="tx1"/>
                </a:solidFill>
                <a:latin typeface="Wingdings 2" pitchFamily="18" charset="2"/>
                <a:ea typeface="ＭＳ Ｐゴシック" pitchFamily="34" charset="-128"/>
              </a:defRPr>
            </a:lvl3pPr>
            <a:lvl4pPr marL="1600200" indent="-228600" eaLnBrk="0" hangingPunct="0">
              <a:defRPr sz="2100">
                <a:solidFill>
                  <a:schemeClr val="tx1"/>
                </a:solidFill>
                <a:latin typeface="Wingdings 2" pitchFamily="18" charset="2"/>
                <a:ea typeface="ＭＳ Ｐゴシック" pitchFamily="34" charset="-128"/>
              </a:defRPr>
            </a:lvl4pPr>
            <a:lvl5pPr marL="2057400" indent="-228600" eaLnBrk="0" hangingPunct="0">
              <a:defRPr sz="2100">
                <a:solidFill>
                  <a:schemeClr val="tx1"/>
                </a:solidFill>
                <a:latin typeface="Wingdings 2" pitchFamily="18" charset="2"/>
                <a:ea typeface="ＭＳ Ｐゴシック" pitchFamily="34" charset="-128"/>
              </a:defRPr>
            </a:lvl5pPr>
            <a:lvl6pPr marL="2514600" indent="-228600" eaLnBrk="0" fontAlgn="base" hangingPunct="0">
              <a:spcBef>
                <a:spcPct val="0"/>
              </a:spcBef>
              <a:spcAft>
                <a:spcPct val="0"/>
              </a:spcAft>
              <a:defRPr sz="2100">
                <a:solidFill>
                  <a:schemeClr val="tx1"/>
                </a:solidFill>
                <a:latin typeface="Wingdings 2" pitchFamily="18" charset="2"/>
                <a:ea typeface="ＭＳ Ｐゴシック" pitchFamily="34" charset="-128"/>
              </a:defRPr>
            </a:lvl6pPr>
            <a:lvl7pPr marL="2971800" indent="-228600" eaLnBrk="0" fontAlgn="base" hangingPunct="0">
              <a:spcBef>
                <a:spcPct val="0"/>
              </a:spcBef>
              <a:spcAft>
                <a:spcPct val="0"/>
              </a:spcAft>
              <a:defRPr sz="2100">
                <a:solidFill>
                  <a:schemeClr val="tx1"/>
                </a:solidFill>
                <a:latin typeface="Wingdings 2" pitchFamily="18" charset="2"/>
                <a:ea typeface="ＭＳ Ｐゴシック" pitchFamily="34" charset="-128"/>
              </a:defRPr>
            </a:lvl7pPr>
            <a:lvl8pPr marL="3429000" indent="-228600" eaLnBrk="0" fontAlgn="base" hangingPunct="0">
              <a:spcBef>
                <a:spcPct val="0"/>
              </a:spcBef>
              <a:spcAft>
                <a:spcPct val="0"/>
              </a:spcAft>
              <a:defRPr sz="2100">
                <a:solidFill>
                  <a:schemeClr val="tx1"/>
                </a:solidFill>
                <a:latin typeface="Wingdings 2" pitchFamily="18" charset="2"/>
                <a:ea typeface="ＭＳ Ｐゴシック" pitchFamily="34" charset="-128"/>
              </a:defRPr>
            </a:lvl8pPr>
            <a:lvl9pPr marL="3886200" indent="-228600" eaLnBrk="0" fontAlgn="base" hangingPunct="0">
              <a:spcBef>
                <a:spcPct val="0"/>
              </a:spcBef>
              <a:spcAft>
                <a:spcPct val="0"/>
              </a:spcAft>
              <a:defRPr sz="2100">
                <a:solidFill>
                  <a:schemeClr val="tx1"/>
                </a:solidFill>
                <a:latin typeface="Wingdings 2" pitchFamily="18" charset="2"/>
                <a:ea typeface="ＭＳ Ｐゴシック" pitchFamily="34" charset="-128"/>
              </a:defRPr>
            </a:lvl9pPr>
          </a:lstStyle>
          <a:p>
            <a:pPr eaLnBrk="1" hangingPunct="1"/>
            <a:endParaRPr lang="nb-NO" altLang="nb-NO"/>
          </a:p>
        </p:txBody>
      </p:sp>
      <p:pic>
        <p:nvPicPr>
          <p:cNvPr id="3" name="Bild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06740" y="36215"/>
            <a:ext cx="4896544" cy="2664296"/>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A5_blue_300">
  <a:themeElements>
    <a:clrScheme name="Office-tema 2">
      <a:dk1>
        <a:srgbClr val="000000"/>
      </a:dk1>
      <a:lt1>
        <a:srgbClr val="FFFFFF"/>
      </a:lt1>
      <a:dk2>
        <a:srgbClr val="000000"/>
      </a:dk2>
      <a:lt2>
        <a:srgbClr val="808080"/>
      </a:lt2>
      <a:accent1>
        <a:srgbClr val="99D8FF"/>
      </a:accent1>
      <a:accent2>
        <a:srgbClr val="0058A0"/>
      </a:accent2>
      <a:accent3>
        <a:srgbClr val="FFFFFF"/>
      </a:accent3>
      <a:accent4>
        <a:srgbClr val="000000"/>
      </a:accent4>
      <a:accent5>
        <a:srgbClr val="CAE9FF"/>
      </a:accent5>
      <a:accent6>
        <a:srgbClr val="004F91"/>
      </a:accent6>
      <a:hlink>
        <a:srgbClr val="009999"/>
      </a:hlink>
      <a:folHlink>
        <a:srgbClr val="FF66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nb-NO" sz="2100" b="0" i="0" u="none" strike="noStrike" cap="none" normalizeH="0" baseline="0" smtClean="0">
            <a:ln>
              <a:noFill/>
            </a:ln>
            <a:solidFill>
              <a:schemeClr val="tx1"/>
            </a:solidFill>
            <a:effectLst/>
            <a:latin typeface="Wingdings 2" pitchFamily="18" charset="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nb-NO" sz="2100" b="0" i="0" u="none" strike="noStrike" cap="none" normalizeH="0" baseline="0" smtClean="0">
            <a:ln>
              <a:noFill/>
            </a:ln>
            <a:solidFill>
              <a:schemeClr val="tx1"/>
            </a:solidFill>
            <a:effectLst/>
            <a:latin typeface="Wingdings 2" pitchFamily="18" charset="2"/>
          </a:defRPr>
        </a:defPPr>
      </a:lstStyle>
    </a:lnDef>
  </a:objectDefaults>
  <a:extraClrSchemeLst>
    <a:extraClrScheme>
      <a:clrScheme name="Office-tem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00"/>
        </a:dk2>
        <a:lt2>
          <a:srgbClr val="808080"/>
        </a:lt2>
        <a:accent1>
          <a:srgbClr val="99D8FF"/>
        </a:accent1>
        <a:accent2>
          <a:srgbClr val="0058A0"/>
        </a:accent2>
        <a:accent3>
          <a:srgbClr val="FFFFFF"/>
        </a:accent3>
        <a:accent4>
          <a:srgbClr val="000000"/>
        </a:accent4>
        <a:accent5>
          <a:srgbClr val="CAE9FF"/>
        </a:accent5>
        <a:accent6>
          <a:srgbClr val="004F91"/>
        </a:accent6>
        <a:hlink>
          <a:srgbClr val="009999"/>
        </a:hlink>
        <a:folHlink>
          <a:srgbClr val="FF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99D8FF"/>
      </a:accent1>
      <a:accent2>
        <a:srgbClr val="0058A0"/>
      </a:accent2>
      <a:accent3>
        <a:srgbClr val="FFFFFF"/>
      </a:accent3>
      <a:accent4>
        <a:srgbClr val="000000"/>
      </a:accent4>
      <a:accent5>
        <a:srgbClr val="CAE9FF"/>
      </a:accent5>
      <a:accent6>
        <a:srgbClr val="004F91"/>
      </a:accent6>
      <a:hlink>
        <a:srgbClr val="009999"/>
      </a:hlink>
      <a:folHlink>
        <a:srgbClr val="FF6600"/>
      </a:folHlink>
    </a:clrScheme>
    <a:fontScheme name="Office-tema">
      <a:majorFont>
        <a:latin typeface="Calibri"/>
        <a:ea typeface=""/>
        <a:cs typeface=""/>
      </a:majorFont>
      <a:minorFont>
        <a:latin typeface="Cambr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nb-NO" sz="2100" b="0" i="0" u="none" strike="noStrike" cap="none" normalizeH="0" baseline="0" smtClean="0">
            <a:ln>
              <a:noFill/>
            </a:ln>
            <a:solidFill>
              <a:schemeClr val="tx1"/>
            </a:solidFill>
            <a:effectLst/>
            <a:latin typeface="Wingdings 2" pitchFamily="18" charset="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nb-NO" sz="2100" b="0" i="0" u="none" strike="noStrike" cap="none" normalizeH="0" baseline="0" smtClean="0">
            <a:ln>
              <a:noFill/>
            </a:ln>
            <a:solidFill>
              <a:schemeClr val="tx1"/>
            </a:solidFill>
            <a:effectLst/>
            <a:latin typeface="Wingdings 2" pitchFamily="18" charset="2"/>
          </a:defRPr>
        </a:defPPr>
      </a:lstStyle>
    </a:lnDef>
  </a:objectDefaults>
  <a:extraClrSchemeLst>
    <a:extraClrScheme>
      <a:clrScheme name="Office-tem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tem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tem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tem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tem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tem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tem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tem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tem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A5_blue_300</Template>
  <TotalTime>3693</TotalTime>
  <Words>700</Words>
  <Application>Microsoft Office PowerPoint</Application>
  <PresentationFormat>Egendefinert</PresentationFormat>
  <Paragraphs>64</Paragraphs>
  <Slides>2</Slides>
  <Notes>2</Notes>
  <HiddenSlides>0</HiddenSlides>
  <MMClips>0</MMClips>
  <ScaleCrop>false</ScaleCrop>
  <HeadingPairs>
    <vt:vector size="6" baseType="variant">
      <vt:variant>
        <vt:lpstr>Brukte skrifter</vt:lpstr>
      </vt:variant>
      <vt:variant>
        <vt:i4>5</vt:i4>
      </vt:variant>
      <vt:variant>
        <vt:lpstr>Tema</vt:lpstr>
      </vt:variant>
      <vt:variant>
        <vt:i4>2</vt:i4>
      </vt:variant>
      <vt:variant>
        <vt:lpstr>Lysbildetitler</vt:lpstr>
      </vt:variant>
      <vt:variant>
        <vt:i4>2</vt:i4>
      </vt:variant>
    </vt:vector>
  </HeadingPairs>
  <TitlesOfParts>
    <vt:vector size="9" baseType="lpstr">
      <vt:lpstr>ＭＳ Ｐゴシック</vt:lpstr>
      <vt:lpstr>Arial</vt:lpstr>
      <vt:lpstr>Calibri</vt:lpstr>
      <vt:lpstr>Times New Roman</vt:lpstr>
      <vt:lpstr>Wingdings 2</vt:lpstr>
      <vt:lpstr>A5_blue_300</vt:lpstr>
      <vt:lpstr>Office-tema</vt:lpstr>
      <vt:lpstr>PowerPoint-presentasjon</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Anne</dc:creator>
  <dc:description>EK_AvdelingÂ¤2#4Â¤2# Â¤3#EK_AvsnittÂ¤2#4Â¤2# Â¤3#EK_BedriftsnavnÂ¤2#1Â¤2#SÃ¸rlandet sykehus HFÂ¤3#EK_GjelderFraÂ¤2#0Â¤2#10.12.2018Â¤3#EK_OpprettetÂ¤2#0Â¤2#10.12.2018Â¤3#EK_UtgittÂ¤2#0Â¤2#10.12.2018Â¤3#EK_IBrukDatoÂ¤2#0Â¤2#10.12.2018Â¤3#EK_DokumentIDÂ¤2#0Â¤2#D47627Â¤3#EK_DokTittelÂ¤2#0Â¤2#Invitasjon til forhÃ¥ndssamtaleÂ¤3#EK_DokTypeÂ¤2#0Â¤2#PasientinformasjonÂ¤3#EK_EksRefÂ¤2#2Â¤2# 0	Â¤3#EK_ErstatterÂ¤2#0Â¤2# Â¤3#EK_ErstatterDÂ¤2#0Â¤2# Â¤3#EK_SignaturÂ¤2#0Â¤2#Per EngstrandÂ¤3#EK_VerifisertÂ¤2#0Â¤2# Â¤3#EK_HÃ¸rtÂ¤2#0Â¤2# Â¤3#EK_AuditReviewÂ¤2#2Â¤2# Â¤3#EK_AuditApproveÂ¤2#2Â¤2# Â¤3#EK_GraderingÂ¤2#0Â¤2#Ã…penÂ¤3#EK_GradnrÂ¤2#4Â¤2#0Â¤3#EK_KapittelÂ¤2#4Â¤2# Â¤3#EK_ReferanseÂ¤2#2Â¤2# 0	Â¤3#EK_RefNrÂ¤2#0Â¤2#I.3.2-8Â¤3#EK_RevisjonÂ¤2#0Â¤2#1.00Â¤3#EK_AnsvarligÂ¤2#0Â¤2#Per Gunnar WaldalÂ¤3#EK_SkrevetAvÂ¤2#0Â¤2#PÃ¥l FriisÂ¤3#EK_DokAnsvNavnÂ¤2#0Â¤2#Per EngstrandÂ¤3#EK_UText2Â¤2#0Â¤2# Â¤3#EK_UText3Â¤2#0Â¤2# Â¤3#EK_UText4Â¤2#0Â¤2# Â¤3#EK_StatusÂ¤2#0Â¤2#I brukÂ¤3#EK_StikkordÂ¤2#0Â¤2#livets avslutning, forberede,Â¤3#EK_SuperStikkordÂ¤2#0Â¤2#Â¤3#EK_RapportÂ¤2#3Â¤2#Â¤3#EK_EKPrintMerkeÂ¤2#0Â¤2#Â¤3#EK_WatermarkÂ¤2#0Â¤2#Â¤3#EK_UtgaveÂ¤2#0Â¤2#1.00Â¤3#EK_MerknadÂ¤2#7Â¤2#Â¤3#EK_VerLoggÂ¤2#2Â¤2# Â¤3#EK_RF1Â¤2#4Â¤2# Â¤3#EK_RF2Â¤2#4Â¤2# Â¤3#EK_RF3Â¤2#4Â¤2# Â¤3#EK_RF4Â¤2#4Â¤2# Â¤3#EK_RF5Â¤2#4Â¤2# Â¤3#EK_RF6Â¤2#4Â¤2# Â¤3#EK_RF7Â¤2#4Â¤2# Â¤3#EK_RF8Â¤2#4Â¤2# Â¤3#EK_RF9Â¤2#4Â¤2# Â¤3#EK_Mappe1Â¤2#4Â¤2# Â¤3#EK_Mappe2Â¤2#4Â¤2# Â¤3#EK_Mappe3Â¤2#4Â¤2# Â¤3#EK_Mappe4Â¤2#4Â¤2# Â¤3#EK_Mappe5Â¤2#4Â¤2# Â¤3#EK_Mappe6Â¤2#4Â¤2# Â¤3#EK_Mappe7Â¤2#4Â¤2# Â¤3#EK_Mappe8Â¤2#4Â¤2# Â¤3#EK_Mappe9Â¤2#4Â¤2# Â¤3#EK_DLÂ¤2#0Â¤2#8Â¤3#EK_GjelderTilÂ¤2#0Â¤2#10.12.2020Â¤3#EK_VedleggÂ¤2#2Â¤2# 0	Â¤3#EK_AvdelingOverÂ¤2#4Â¤2# Â¤3#EK_HRefNrÂ¤2#0Â¤2# Â¤3#EK_HbNavnÂ¤2#0Â¤2# Â¤3#EK_DokRefnrÂ¤2#4Â¤2#00010302Â¤3#EK_DokendrdatoÂ¤2#4Â¤2#10.12.2018 10:11:06Â¤3#EK_HbTypeÂ¤2#4Â¤2# Â¤3#EK_OffisiellÂ¤2#4Â¤2# Â¤3#EK_VedleggRefÂ¤2#4Â¤2#I.3.2-8Â¤3#EK_Strukt00Â¤2#5Â¤2#Â¤5#IÂ¤5#ForetaksnivÃ¥Â¤5#0Â¤5#0Â¤4#.Â¤5#3Â¤5#Generelle fagprosedyrerÂ¤5#0Â¤5#0Â¤4#.Â¤5#2Â¤5#PasientinformasjonÂ¤5#0Â¤5#0Â¤4#\Â¤3#EK_Strukt01Â¤2#5Â¤2#Â¤3#EK_PubÂ¤2#6Â¤</dc:description>
  <cp:lastModifiedBy>Anton Rodahl</cp:lastModifiedBy>
  <cp:revision>117</cp:revision>
  <cp:lastPrinted>2018-10-29T08:04:29Z</cp:lastPrinted>
  <dcterms:created xsi:type="dcterms:W3CDTF">2012-11-20T08:12:53Z</dcterms:created>
  <dcterms:modified xsi:type="dcterms:W3CDTF">2019-11-21T11:52:01Z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K_Format">
    <vt:lpwstr>-1</vt:lpwstr>
  </property>
  <property fmtid="{D5CDD505-2E9C-101B-9397-08002B2CF9AE}" pid="3" name="CurrDocVer">
    <vt:lpwstr>2.20</vt:lpwstr>
  </property>
</Properties>
</file>